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058400" cy="20104100"/>
  <p:notesSz cx="10058400" cy="201041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6232271"/>
            <a:ext cx="854964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11258296"/>
            <a:ext cx="704088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4623943"/>
            <a:ext cx="437540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4623943"/>
            <a:ext cx="4375404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Relationship Id="rId14" Type="http://schemas.openxmlformats.org/officeDocument/2006/relationships/image" Target="../media/image8.png"/><Relationship Id="rId15" Type="http://schemas.openxmlformats.org/officeDocument/2006/relationships/image" Target="../media/image9.png"/><Relationship Id="rId16" Type="http://schemas.openxmlformats.org/officeDocument/2006/relationships/image" Target="../media/image10.png"/><Relationship Id="rId17" Type="http://schemas.openxmlformats.org/officeDocument/2006/relationships/image" Target="../media/image11.png"/><Relationship Id="rId18" Type="http://schemas.openxmlformats.org/officeDocument/2006/relationships/image" Target="../media/image12.png"/><Relationship Id="rId19" Type="http://schemas.openxmlformats.org/officeDocument/2006/relationships/image" Target="../media/image13.png"/><Relationship Id="rId20" Type="http://schemas.openxmlformats.org/officeDocument/2006/relationships/image" Target="../media/image14.png"/><Relationship Id="rId21" Type="http://schemas.openxmlformats.org/officeDocument/2006/relationships/image" Target="../media/image15.png"/><Relationship Id="rId22" Type="http://schemas.openxmlformats.org/officeDocument/2006/relationships/image" Target="../media/image16.png"/><Relationship Id="rId23" Type="http://schemas.openxmlformats.org/officeDocument/2006/relationships/image" Target="../media/image17.png"/><Relationship Id="rId24" Type="http://schemas.openxmlformats.org/officeDocument/2006/relationships/image" Target="../media/image18.png"/><Relationship Id="rId25" Type="http://schemas.openxmlformats.org/officeDocument/2006/relationships/image" Target="../media/image19.png"/><Relationship Id="rId26" Type="http://schemas.openxmlformats.org/officeDocument/2006/relationships/image" Target="../media/image20.png"/><Relationship Id="rId27" Type="http://schemas.openxmlformats.org/officeDocument/2006/relationships/image" Target="../media/image21.png"/><Relationship Id="rId28" Type="http://schemas.openxmlformats.org/officeDocument/2006/relationships/image" Target="../media/image22.png"/><Relationship Id="rId29" Type="http://schemas.openxmlformats.org/officeDocument/2006/relationships/image" Target="../media/image23.png"/><Relationship Id="rId30" Type="http://schemas.openxmlformats.org/officeDocument/2006/relationships/image" Target="../media/image24.png"/><Relationship Id="rId31" Type="http://schemas.openxmlformats.org/officeDocument/2006/relationships/image" Target="../media/image25.png"/><Relationship Id="rId32" Type="http://schemas.openxmlformats.org/officeDocument/2006/relationships/image" Target="../media/image26.png"/><Relationship Id="rId33" Type="http://schemas.openxmlformats.org/officeDocument/2006/relationships/image" Target="../media/image27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518227" y="602396"/>
            <a:ext cx="1507343" cy="171376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277849" y="1382276"/>
            <a:ext cx="455469" cy="18277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763879" y="1384294"/>
            <a:ext cx="34925" cy="179070"/>
          </a:xfrm>
          <a:custGeom>
            <a:avLst/>
            <a:gdLst/>
            <a:ahLst/>
            <a:cxnLst/>
            <a:rect l="l" t="t" r="r" b="b"/>
            <a:pathLst>
              <a:path w="34925" h="179069">
                <a:moveTo>
                  <a:pt x="34482" y="0"/>
                </a:moveTo>
                <a:lnTo>
                  <a:pt x="21854" y="0"/>
                </a:lnTo>
                <a:lnTo>
                  <a:pt x="0" y="178736"/>
                </a:lnTo>
                <a:lnTo>
                  <a:pt x="12641" y="178736"/>
                </a:lnTo>
                <a:lnTo>
                  <a:pt x="34482" y="0"/>
                </a:lnTo>
                <a:close/>
              </a:path>
            </a:pathLst>
          </a:custGeom>
          <a:solidFill>
            <a:srgbClr val="1811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829058" y="1339459"/>
            <a:ext cx="299490" cy="22357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157095" y="1384293"/>
            <a:ext cx="115831" cy="17873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6304745" y="1384294"/>
            <a:ext cx="34925" cy="179070"/>
          </a:xfrm>
          <a:custGeom>
            <a:avLst/>
            <a:gdLst/>
            <a:ahLst/>
            <a:cxnLst/>
            <a:rect l="l" t="t" r="r" b="b"/>
            <a:pathLst>
              <a:path w="34925" h="179069">
                <a:moveTo>
                  <a:pt x="34493" y="0"/>
                </a:moveTo>
                <a:lnTo>
                  <a:pt x="21861" y="0"/>
                </a:lnTo>
                <a:lnTo>
                  <a:pt x="0" y="178736"/>
                </a:lnTo>
                <a:lnTo>
                  <a:pt x="12631" y="178736"/>
                </a:lnTo>
                <a:lnTo>
                  <a:pt x="34493" y="0"/>
                </a:lnTo>
                <a:close/>
              </a:path>
            </a:pathLst>
          </a:custGeom>
          <a:solidFill>
            <a:srgbClr val="1811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6370038" y="1382276"/>
            <a:ext cx="159290" cy="18264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5279723" y="1663552"/>
            <a:ext cx="190916" cy="15615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5289172" y="1635789"/>
            <a:ext cx="1213674" cy="48234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5282965" y="799244"/>
            <a:ext cx="226695" cy="327660"/>
          </a:xfrm>
          <a:custGeom>
            <a:avLst/>
            <a:gdLst/>
            <a:ahLst/>
            <a:cxnLst/>
            <a:rect l="l" t="t" r="r" b="b"/>
            <a:pathLst>
              <a:path w="226695" h="327659">
                <a:moveTo>
                  <a:pt x="36493" y="250627"/>
                </a:moveTo>
                <a:lnTo>
                  <a:pt x="31620" y="250627"/>
                </a:lnTo>
                <a:lnTo>
                  <a:pt x="29103" y="251311"/>
                </a:lnTo>
                <a:lnTo>
                  <a:pt x="24088" y="253949"/>
                </a:lnTo>
                <a:lnTo>
                  <a:pt x="22025" y="255673"/>
                </a:lnTo>
                <a:lnTo>
                  <a:pt x="20390" y="257726"/>
                </a:lnTo>
                <a:lnTo>
                  <a:pt x="0" y="285205"/>
                </a:lnTo>
                <a:lnTo>
                  <a:pt x="5024" y="291560"/>
                </a:lnTo>
                <a:lnTo>
                  <a:pt x="39894" y="315790"/>
                </a:lnTo>
                <a:lnTo>
                  <a:pt x="79009" y="326567"/>
                </a:lnTo>
                <a:lnTo>
                  <a:pt x="92866" y="327315"/>
                </a:lnTo>
                <a:lnTo>
                  <a:pt x="106044" y="326739"/>
                </a:lnTo>
                <a:lnTo>
                  <a:pt x="151902" y="313113"/>
                </a:lnTo>
                <a:lnTo>
                  <a:pt x="185425" y="285156"/>
                </a:lnTo>
                <a:lnTo>
                  <a:pt x="189018" y="280113"/>
                </a:lnTo>
                <a:lnTo>
                  <a:pt x="93600" y="280113"/>
                </a:lnTo>
                <a:lnTo>
                  <a:pt x="87618" y="279379"/>
                </a:lnTo>
                <a:lnTo>
                  <a:pt x="54333" y="262783"/>
                </a:lnTo>
                <a:lnTo>
                  <a:pt x="51380" y="260425"/>
                </a:lnTo>
                <a:lnTo>
                  <a:pt x="45918" y="256134"/>
                </a:lnTo>
                <a:lnTo>
                  <a:pt x="43401" y="254322"/>
                </a:lnTo>
                <a:lnTo>
                  <a:pt x="38826" y="251378"/>
                </a:lnTo>
                <a:lnTo>
                  <a:pt x="36493" y="250627"/>
                </a:lnTo>
                <a:close/>
              </a:path>
              <a:path w="226695" h="327659">
                <a:moveTo>
                  <a:pt x="153203" y="0"/>
                </a:moveTo>
                <a:lnTo>
                  <a:pt x="144498" y="0"/>
                </a:lnTo>
                <a:lnTo>
                  <a:pt x="132077" y="548"/>
                </a:lnTo>
                <a:lnTo>
                  <a:pt x="88979" y="13495"/>
                </a:lnTo>
                <a:lnTo>
                  <a:pt x="57597" y="39564"/>
                </a:lnTo>
                <a:lnTo>
                  <a:pt x="39099" y="75224"/>
                </a:lnTo>
                <a:lnTo>
                  <a:pt x="34803" y="105309"/>
                </a:lnTo>
                <a:lnTo>
                  <a:pt x="35119" y="113992"/>
                </a:lnTo>
                <a:lnTo>
                  <a:pt x="47791" y="151097"/>
                </a:lnTo>
                <a:lnTo>
                  <a:pt x="79568" y="174367"/>
                </a:lnTo>
                <a:lnTo>
                  <a:pt x="123214" y="190470"/>
                </a:lnTo>
                <a:lnTo>
                  <a:pt x="129568" y="193324"/>
                </a:lnTo>
                <a:lnTo>
                  <a:pt x="140799" y="199817"/>
                </a:lnTo>
                <a:lnTo>
                  <a:pt x="145296" y="203807"/>
                </a:lnTo>
                <a:lnTo>
                  <a:pt x="152097" y="213271"/>
                </a:lnTo>
                <a:lnTo>
                  <a:pt x="153799" y="219311"/>
                </a:lnTo>
                <a:lnTo>
                  <a:pt x="153799" y="226704"/>
                </a:lnTo>
                <a:lnTo>
                  <a:pt x="139615" y="265932"/>
                </a:lnTo>
                <a:lnTo>
                  <a:pt x="100398" y="280113"/>
                </a:lnTo>
                <a:lnTo>
                  <a:pt x="189018" y="280113"/>
                </a:lnTo>
                <a:lnTo>
                  <a:pt x="207626" y="235349"/>
                </a:lnTo>
                <a:lnTo>
                  <a:pt x="209651" y="212523"/>
                </a:lnTo>
                <a:lnTo>
                  <a:pt x="209323" y="204413"/>
                </a:lnTo>
                <a:lnTo>
                  <a:pt x="185190" y="157938"/>
                </a:lnTo>
                <a:lnTo>
                  <a:pt x="142012" y="136217"/>
                </a:lnTo>
                <a:lnTo>
                  <a:pt x="120189" y="128097"/>
                </a:lnTo>
                <a:lnTo>
                  <a:pt x="113760" y="125068"/>
                </a:lnTo>
                <a:lnTo>
                  <a:pt x="102533" y="118267"/>
                </a:lnTo>
                <a:lnTo>
                  <a:pt x="97986" y="114313"/>
                </a:lnTo>
                <a:lnTo>
                  <a:pt x="91047" y="105309"/>
                </a:lnTo>
                <a:lnTo>
                  <a:pt x="89313" y="99657"/>
                </a:lnTo>
                <a:lnTo>
                  <a:pt x="89313" y="86359"/>
                </a:lnTo>
                <a:lnTo>
                  <a:pt x="111469" y="52670"/>
                </a:lnTo>
                <a:lnTo>
                  <a:pt x="131044" y="46748"/>
                </a:lnTo>
                <a:lnTo>
                  <a:pt x="219444" y="46748"/>
                </a:lnTo>
                <a:lnTo>
                  <a:pt x="226481" y="36791"/>
                </a:lnTo>
                <a:lnTo>
                  <a:pt x="185190" y="6961"/>
                </a:lnTo>
                <a:lnTo>
                  <a:pt x="161594" y="890"/>
                </a:lnTo>
                <a:lnTo>
                  <a:pt x="153203" y="0"/>
                </a:lnTo>
                <a:close/>
              </a:path>
              <a:path w="226695" h="327659">
                <a:moveTo>
                  <a:pt x="219444" y="46748"/>
                </a:moveTo>
                <a:lnTo>
                  <a:pt x="147448" y="46748"/>
                </a:lnTo>
                <a:lnTo>
                  <a:pt x="154505" y="47950"/>
                </a:lnTo>
                <a:lnTo>
                  <a:pt x="166165" y="52670"/>
                </a:lnTo>
                <a:lnTo>
                  <a:pt x="171225" y="55294"/>
                </a:lnTo>
                <a:lnTo>
                  <a:pt x="179799" y="61050"/>
                </a:lnTo>
                <a:lnTo>
                  <a:pt x="183498" y="63681"/>
                </a:lnTo>
                <a:lnTo>
                  <a:pt x="189704" y="68401"/>
                </a:lnTo>
                <a:lnTo>
                  <a:pt x="192718" y="69589"/>
                </a:lnTo>
                <a:lnTo>
                  <a:pt x="198640" y="69589"/>
                </a:lnTo>
                <a:lnTo>
                  <a:pt x="201147" y="68876"/>
                </a:lnTo>
                <a:lnTo>
                  <a:pt x="205289" y="66071"/>
                </a:lnTo>
                <a:lnTo>
                  <a:pt x="207353" y="63890"/>
                </a:lnTo>
                <a:lnTo>
                  <a:pt x="209410" y="60947"/>
                </a:lnTo>
                <a:lnTo>
                  <a:pt x="219444" y="46748"/>
                </a:lnTo>
                <a:close/>
              </a:path>
            </a:pathLst>
          </a:custGeom>
          <a:solidFill>
            <a:srgbClr val="1811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5519865" y="802568"/>
            <a:ext cx="226695" cy="320675"/>
          </a:xfrm>
          <a:custGeom>
            <a:avLst/>
            <a:gdLst/>
            <a:ahLst/>
            <a:cxnLst/>
            <a:rect l="l" t="t" r="r" b="b"/>
            <a:pathLst>
              <a:path w="226695" h="320675">
                <a:moveTo>
                  <a:pt x="226247" y="0"/>
                </a:moveTo>
                <a:lnTo>
                  <a:pt x="39450" y="0"/>
                </a:lnTo>
                <a:lnTo>
                  <a:pt x="0" y="320439"/>
                </a:lnTo>
                <a:lnTo>
                  <a:pt x="187030" y="320439"/>
                </a:lnTo>
                <a:lnTo>
                  <a:pt x="192793" y="274567"/>
                </a:lnTo>
                <a:lnTo>
                  <a:pt x="63383" y="274567"/>
                </a:lnTo>
                <a:lnTo>
                  <a:pt x="74905" y="181055"/>
                </a:lnTo>
                <a:lnTo>
                  <a:pt x="176172" y="181055"/>
                </a:lnTo>
                <a:lnTo>
                  <a:pt x="181714" y="136951"/>
                </a:lnTo>
                <a:lnTo>
                  <a:pt x="80440" y="136951"/>
                </a:lnTo>
                <a:lnTo>
                  <a:pt x="91518" y="45883"/>
                </a:lnTo>
                <a:lnTo>
                  <a:pt x="220502" y="45883"/>
                </a:lnTo>
                <a:lnTo>
                  <a:pt x="226247" y="0"/>
                </a:lnTo>
                <a:close/>
              </a:path>
            </a:pathLst>
          </a:custGeom>
          <a:solidFill>
            <a:srgbClr val="1811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5752759" y="802567"/>
            <a:ext cx="361950" cy="320675"/>
          </a:xfrm>
          <a:custGeom>
            <a:avLst/>
            <a:gdLst/>
            <a:ahLst/>
            <a:cxnLst/>
            <a:rect l="l" t="t" r="r" b="b"/>
            <a:pathLst>
              <a:path w="361950" h="320675">
                <a:moveTo>
                  <a:pt x="85181" y="0"/>
                </a:moveTo>
                <a:lnTo>
                  <a:pt x="39443" y="0"/>
                </a:lnTo>
                <a:lnTo>
                  <a:pt x="0" y="320443"/>
                </a:lnTo>
                <a:lnTo>
                  <a:pt x="50755" y="320443"/>
                </a:lnTo>
                <a:lnTo>
                  <a:pt x="76015" y="110816"/>
                </a:lnTo>
                <a:lnTo>
                  <a:pt x="76465" y="107256"/>
                </a:lnTo>
                <a:lnTo>
                  <a:pt x="76795" y="103345"/>
                </a:lnTo>
                <a:lnTo>
                  <a:pt x="77247" y="94476"/>
                </a:lnTo>
                <a:lnTo>
                  <a:pt x="77575" y="85770"/>
                </a:lnTo>
                <a:lnTo>
                  <a:pt x="128739" y="85770"/>
                </a:lnTo>
                <a:lnTo>
                  <a:pt x="101061" y="9315"/>
                </a:lnTo>
                <a:lnTo>
                  <a:pt x="87391" y="78"/>
                </a:lnTo>
                <a:lnTo>
                  <a:pt x="85181" y="0"/>
                </a:lnTo>
                <a:close/>
              </a:path>
              <a:path w="361950" h="320675">
                <a:moveTo>
                  <a:pt x="351182" y="85103"/>
                </a:moveTo>
                <a:lnTo>
                  <a:pt x="302276" y="85103"/>
                </a:lnTo>
                <a:lnTo>
                  <a:pt x="301131" y="90348"/>
                </a:lnTo>
                <a:lnTo>
                  <a:pt x="297411" y="111682"/>
                </a:lnTo>
                <a:lnTo>
                  <a:pt x="271694" y="320443"/>
                </a:lnTo>
                <a:lnTo>
                  <a:pt x="322209" y="320443"/>
                </a:lnTo>
                <a:lnTo>
                  <a:pt x="351182" y="85103"/>
                </a:lnTo>
                <a:close/>
              </a:path>
              <a:path w="361950" h="320675">
                <a:moveTo>
                  <a:pt x="128739" y="85770"/>
                </a:moveTo>
                <a:lnTo>
                  <a:pt x="77575" y="85770"/>
                </a:lnTo>
                <a:lnTo>
                  <a:pt x="143611" y="268141"/>
                </a:lnTo>
                <a:lnTo>
                  <a:pt x="145076" y="272283"/>
                </a:lnTo>
                <a:lnTo>
                  <a:pt x="147491" y="275389"/>
                </a:lnTo>
                <a:lnTo>
                  <a:pt x="154133" y="279528"/>
                </a:lnTo>
                <a:lnTo>
                  <a:pt x="158012" y="280549"/>
                </a:lnTo>
                <a:lnTo>
                  <a:pt x="174849" y="280549"/>
                </a:lnTo>
                <a:lnTo>
                  <a:pt x="178955" y="279528"/>
                </a:lnTo>
                <a:lnTo>
                  <a:pt x="186484" y="275389"/>
                </a:lnTo>
                <a:lnTo>
                  <a:pt x="189629" y="272283"/>
                </a:lnTo>
                <a:lnTo>
                  <a:pt x="223329" y="216286"/>
                </a:lnTo>
                <a:lnTo>
                  <a:pt x="173970" y="216286"/>
                </a:lnTo>
                <a:lnTo>
                  <a:pt x="170870" y="204101"/>
                </a:lnTo>
                <a:lnTo>
                  <a:pt x="169831" y="200112"/>
                </a:lnTo>
                <a:lnTo>
                  <a:pt x="168643" y="196186"/>
                </a:lnTo>
                <a:lnTo>
                  <a:pt x="167321" y="192342"/>
                </a:lnTo>
                <a:lnTo>
                  <a:pt x="128739" y="85770"/>
                </a:lnTo>
                <a:close/>
              </a:path>
              <a:path w="361950" h="320675">
                <a:moveTo>
                  <a:pt x="361660" y="0"/>
                </a:moveTo>
                <a:lnTo>
                  <a:pt x="315485" y="0"/>
                </a:lnTo>
                <a:lnTo>
                  <a:pt x="313273" y="78"/>
                </a:lnTo>
                <a:lnTo>
                  <a:pt x="186381" y="192342"/>
                </a:lnTo>
                <a:lnTo>
                  <a:pt x="184009" y="196186"/>
                </a:lnTo>
                <a:lnTo>
                  <a:pt x="181800" y="200112"/>
                </a:lnTo>
                <a:lnTo>
                  <a:pt x="177654" y="208091"/>
                </a:lnTo>
                <a:lnTo>
                  <a:pt x="175743" y="212162"/>
                </a:lnTo>
                <a:lnTo>
                  <a:pt x="173970" y="216286"/>
                </a:lnTo>
                <a:lnTo>
                  <a:pt x="223329" y="216286"/>
                </a:lnTo>
                <a:lnTo>
                  <a:pt x="302276" y="85103"/>
                </a:lnTo>
                <a:lnTo>
                  <a:pt x="351182" y="85103"/>
                </a:lnTo>
                <a:lnTo>
                  <a:pt x="361660" y="0"/>
                </a:lnTo>
                <a:close/>
              </a:path>
            </a:pathLst>
          </a:custGeom>
          <a:solidFill>
            <a:srgbClr val="1811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6139233" y="802569"/>
            <a:ext cx="97155" cy="320675"/>
          </a:xfrm>
          <a:custGeom>
            <a:avLst/>
            <a:gdLst/>
            <a:ahLst/>
            <a:cxnLst/>
            <a:rect l="l" t="t" r="r" b="b"/>
            <a:pathLst>
              <a:path w="97154" h="320675">
                <a:moveTo>
                  <a:pt x="97072" y="0"/>
                </a:moveTo>
                <a:lnTo>
                  <a:pt x="39238" y="0"/>
                </a:lnTo>
                <a:lnTo>
                  <a:pt x="0" y="320439"/>
                </a:lnTo>
                <a:lnTo>
                  <a:pt x="57837" y="320439"/>
                </a:lnTo>
                <a:lnTo>
                  <a:pt x="97072" y="0"/>
                </a:lnTo>
                <a:close/>
              </a:path>
            </a:pathLst>
          </a:custGeom>
          <a:solidFill>
            <a:srgbClr val="1811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6262235" y="799037"/>
            <a:ext cx="266700" cy="327660"/>
          </a:xfrm>
          <a:custGeom>
            <a:avLst/>
            <a:gdLst/>
            <a:ahLst/>
            <a:cxnLst/>
            <a:rect l="l" t="t" r="r" b="b"/>
            <a:pathLst>
              <a:path w="266700" h="327659">
                <a:moveTo>
                  <a:pt x="170179" y="0"/>
                </a:moveTo>
                <a:lnTo>
                  <a:pt x="124636" y="6195"/>
                </a:lnTo>
                <a:lnTo>
                  <a:pt x="83986" y="24135"/>
                </a:lnTo>
                <a:lnTo>
                  <a:pt x="49628" y="52504"/>
                </a:lnTo>
                <a:lnTo>
                  <a:pt x="23032" y="90071"/>
                </a:lnTo>
                <a:lnTo>
                  <a:pt x="5968" y="135721"/>
                </a:lnTo>
                <a:lnTo>
                  <a:pt x="371" y="174468"/>
                </a:lnTo>
                <a:lnTo>
                  <a:pt x="0" y="188126"/>
                </a:lnTo>
                <a:lnTo>
                  <a:pt x="518" y="202910"/>
                </a:lnTo>
                <a:lnTo>
                  <a:pt x="8312" y="243751"/>
                </a:lnTo>
                <a:lnTo>
                  <a:pt x="25065" y="278117"/>
                </a:lnTo>
                <a:lnTo>
                  <a:pt x="60490" y="311223"/>
                </a:lnTo>
                <a:lnTo>
                  <a:pt x="96223" y="324887"/>
                </a:lnTo>
                <a:lnTo>
                  <a:pt x="124093" y="327521"/>
                </a:lnTo>
                <a:lnTo>
                  <a:pt x="141848" y="326724"/>
                </a:lnTo>
                <a:lnTo>
                  <a:pt x="188800" y="314787"/>
                </a:lnTo>
                <a:lnTo>
                  <a:pt x="226905" y="289366"/>
                </a:lnTo>
                <a:lnTo>
                  <a:pt x="237142" y="278762"/>
                </a:lnTo>
                <a:lnTo>
                  <a:pt x="133849" y="278762"/>
                </a:lnTo>
                <a:lnTo>
                  <a:pt x="125907" y="278353"/>
                </a:lnTo>
                <a:lnTo>
                  <a:pt x="85432" y="259180"/>
                </a:lnTo>
                <a:lnTo>
                  <a:pt x="64589" y="223360"/>
                </a:lnTo>
                <a:lnTo>
                  <a:pt x="58936" y="183261"/>
                </a:lnTo>
                <a:lnTo>
                  <a:pt x="59456" y="168236"/>
                </a:lnTo>
                <a:lnTo>
                  <a:pt x="67249" y="127739"/>
                </a:lnTo>
                <a:lnTo>
                  <a:pt x="90185" y="85525"/>
                </a:lnTo>
                <a:lnTo>
                  <a:pt x="124540" y="58592"/>
                </a:lnTo>
                <a:lnTo>
                  <a:pt x="167310" y="49177"/>
                </a:lnTo>
                <a:lnTo>
                  <a:pt x="261891" y="49177"/>
                </a:lnTo>
                <a:lnTo>
                  <a:pt x="266137" y="44082"/>
                </a:lnTo>
                <a:lnTo>
                  <a:pt x="236077" y="16021"/>
                </a:lnTo>
                <a:lnTo>
                  <a:pt x="194696" y="1798"/>
                </a:lnTo>
                <a:lnTo>
                  <a:pt x="178739" y="199"/>
                </a:lnTo>
                <a:lnTo>
                  <a:pt x="170179" y="0"/>
                </a:lnTo>
                <a:close/>
              </a:path>
              <a:path w="266700" h="327659">
                <a:moveTo>
                  <a:pt x="212073" y="249733"/>
                </a:moveTo>
                <a:lnTo>
                  <a:pt x="208236" y="249733"/>
                </a:lnTo>
                <a:lnTo>
                  <a:pt x="206165" y="250442"/>
                </a:lnTo>
                <a:lnTo>
                  <a:pt x="202013" y="253247"/>
                </a:lnTo>
                <a:lnTo>
                  <a:pt x="199647" y="255049"/>
                </a:lnTo>
                <a:lnTo>
                  <a:pt x="194339" y="259488"/>
                </a:lnTo>
                <a:lnTo>
                  <a:pt x="191239" y="261800"/>
                </a:lnTo>
                <a:lnTo>
                  <a:pt x="150721" y="278070"/>
                </a:lnTo>
                <a:lnTo>
                  <a:pt x="142849" y="278762"/>
                </a:lnTo>
                <a:lnTo>
                  <a:pt x="237142" y="278762"/>
                </a:lnTo>
                <a:lnTo>
                  <a:pt x="237765" y="278117"/>
                </a:lnTo>
                <a:lnTo>
                  <a:pt x="217608" y="253059"/>
                </a:lnTo>
                <a:lnTo>
                  <a:pt x="216864" y="252322"/>
                </a:lnTo>
                <a:lnTo>
                  <a:pt x="215906" y="251584"/>
                </a:lnTo>
                <a:lnTo>
                  <a:pt x="213541" y="250105"/>
                </a:lnTo>
                <a:lnTo>
                  <a:pt x="212073" y="249733"/>
                </a:lnTo>
                <a:close/>
              </a:path>
              <a:path w="266700" h="327659">
                <a:moveTo>
                  <a:pt x="261891" y="49177"/>
                </a:moveTo>
                <a:lnTo>
                  <a:pt x="167310" y="49177"/>
                </a:lnTo>
                <a:lnTo>
                  <a:pt x="175641" y="49428"/>
                </a:lnTo>
                <a:lnTo>
                  <a:pt x="183127" y="50178"/>
                </a:lnTo>
                <a:lnTo>
                  <a:pt x="221293" y="68018"/>
                </a:lnTo>
                <a:lnTo>
                  <a:pt x="227208" y="73344"/>
                </a:lnTo>
                <a:lnTo>
                  <a:pt x="230300" y="74667"/>
                </a:lnTo>
                <a:lnTo>
                  <a:pt x="236516" y="74667"/>
                </a:lnTo>
                <a:lnTo>
                  <a:pt x="238992" y="74004"/>
                </a:lnTo>
                <a:lnTo>
                  <a:pt x="242974" y="71344"/>
                </a:lnTo>
                <a:lnTo>
                  <a:pt x="244712" y="69795"/>
                </a:lnTo>
                <a:lnTo>
                  <a:pt x="261891" y="49177"/>
                </a:lnTo>
                <a:close/>
              </a:path>
            </a:pathLst>
          </a:custGeom>
          <a:solidFill>
            <a:srgbClr val="18114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5277522" y="1254923"/>
            <a:ext cx="1256665" cy="0"/>
          </a:xfrm>
          <a:custGeom>
            <a:avLst/>
            <a:gdLst/>
            <a:ahLst/>
            <a:cxnLst/>
            <a:rect l="l" t="t" r="r" b="b"/>
            <a:pathLst>
              <a:path w="1256665" h="0">
                <a:moveTo>
                  <a:pt x="0" y="0"/>
                </a:moveTo>
                <a:lnTo>
                  <a:pt x="1256319" y="0"/>
                </a:lnTo>
              </a:path>
            </a:pathLst>
          </a:custGeom>
          <a:ln w="12571">
            <a:solidFill>
              <a:srgbClr val="18114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4683108" y="19138546"/>
            <a:ext cx="237542" cy="16136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4942259" y="19178167"/>
            <a:ext cx="94529" cy="12173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5073530" y="19129339"/>
            <a:ext cx="175622" cy="17056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4924762" y="17482081"/>
            <a:ext cx="209016" cy="20901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5175586" y="17482081"/>
            <a:ext cx="209020" cy="20901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5175586" y="17983722"/>
            <a:ext cx="209020" cy="20905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4673939" y="17732756"/>
            <a:ext cx="209016" cy="20905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4924762" y="17732756"/>
            <a:ext cx="209016" cy="20905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4673939" y="17983722"/>
            <a:ext cx="209016" cy="20905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4924762" y="17983722"/>
            <a:ext cx="209016" cy="209055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4673939" y="18234840"/>
            <a:ext cx="209016" cy="20905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4924762" y="18234840"/>
            <a:ext cx="209016" cy="20905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4663497" y="17471637"/>
            <a:ext cx="229903" cy="22993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4294215" y="18590114"/>
            <a:ext cx="0" cy="208279"/>
          </a:xfrm>
          <a:custGeom>
            <a:avLst/>
            <a:gdLst/>
            <a:ahLst/>
            <a:cxnLst/>
            <a:rect l="l" t="t" r="r" b="b"/>
            <a:pathLst>
              <a:path w="0" h="208280">
                <a:moveTo>
                  <a:pt x="0" y="0"/>
                </a:moveTo>
                <a:lnTo>
                  <a:pt x="0" y="207966"/>
                </a:lnTo>
              </a:path>
            </a:pathLst>
          </a:custGeom>
          <a:ln w="44167">
            <a:solidFill>
              <a:srgbClr val="221E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bk object 45"/>
          <p:cNvSpPr/>
          <p:nvPr/>
        </p:nvSpPr>
        <p:spPr>
          <a:xfrm>
            <a:off x="4368763" y="18590114"/>
            <a:ext cx="184785" cy="207966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bk object 46"/>
          <p:cNvSpPr/>
          <p:nvPr/>
        </p:nvSpPr>
        <p:spPr>
          <a:xfrm>
            <a:off x="4593170" y="18587135"/>
            <a:ext cx="310487" cy="21377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bk object 47"/>
          <p:cNvSpPr/>
          <p:nvPr/>
        </p:nvSpPr>
        <p:spPr>
          <a:xfrm>
            <a:off x="4957793" y="18590114"/>
            <a:ext cx="0" cy="208279"/>
          </a:xfrm>
          <a:custGeom>
            <a:avLst/>
            <a:gdLst/>
            <a:ahLst/>
            <a:cxnLst/>
            <a:rect l="l" t="t" r="r" b="b"/>
            <a:pathLst>
              <a:path w="0" h="208280">
                <a:moveTo>
                  <a:pt x="0" y="0"/>
                </a:moveTo>
                <a:lnTo>
                  <a:pt x="0" y="207966"/>
                </a:lnTo>
              </a:path>
            </a:pathLst>
          </a:custGeom>
          <a:ln w="44167">
            <a:solidFill>
              <a:srgbClr val="221E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bk object 48"/>
          <p:cNvSpPr/>
          <p:nvPr/>
        </p:nvSpPr>
        <p:spPr>
          <a:xfrm>
            <a:off x="5090592" y="18626827"/>
            <a:ext cx="0" cy="171450"/>
          </a:xfrm>
          <a:custGeom>
            <a:avLst/>
            <a:gdLst/>
            <a:ahLst/>
            <a:cxnLst/>
            <a:rect l="l" t="t" r="r" b="b"/>
            <a:pathLst>
              <a:path w="0" h="171450">
                <a:moveTo>
                  <a:pt x="0" y="0"/>
                </a:moveTo>
                <a:lnTo>
                  <a:pt x="0" y="171253"/>
                </a:lnTo>
              </a:path>
            </a:pathLst>
          </a:custGeom>
          <a:ln w="44167">
            <a:solidFill>
              <a:srgbClr val="221E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bk object 49"/>
          <p:cNvSpPr/>
          <p:nvPr/>
        </p:nvSpPr>
        <p:spPr>
          <a:xfrm>
            <a:off x="5011933" y="1860847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 h="0">
                <a:moveTo>
                  <a:pt x="0" y="0"/>
                </a:moveTo>
                <a:lnTo>
                  <a:pt x="157320" y="0"/>
                </a:lnTo>
              </a:path>
            </a:pathLst>
          </a:custGeom>
          <a:ln w="36713">
            <a:solidFill>
              <a:srgbClr val="221E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bk object 50"/>
          <p:cNvSpPr/>
          <p:nvPr/>
        </p:nvSpPr>
        <p:spPr>
          <a:xfrm>
            <a:off x="5199888" y="18590111"/>
            <a:ext cx="170998" cy="21080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bk object 51"/>
          <p:cNvSpPr/>
          <p:nvPr/>
        </p:nvSpPr>
        <p:spPr>
          <a:xfrm>
            <a:off x="5480182" y="18626827"/>
            <a:ext cx="0" cy="171450"/>
          </a:xfrm>
          <a:custGeom>
            <a:avLst/>
            <a:gdLst/>
            <a:ahLst/>
            <a:cxnLst/>
            <a:rect l="l" t="t" r="r" b="b"/>
            <a:pathLst>
              <a:path w="0" h="171450">
                <a:moveTo>
                  <a:pt x="0" y="0"/>
                </a:moveTo>
                <a:lnTo>
                  <a:pt x="0" y="171253"/>
                </a:lnTo>
              </a:path>
            </a:pathLst>
          </a:custGeom>
          <a:ln w="44167">
            <a:solidFill>
              <a:srgbClr val="221E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bk object 52"/>
          <p:cNvSpPr/>
          <p:nvPr/>
        </p:nvSpPr>
        <p:spPr>
          <a:xfrm>
            <a:off x="5401520" y="1860847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 h="0">
                <a:moveTo>
                  <a:pt x="0" y="0"/>
                </a:moveTo>
                <a:lnTo>
                  <a:pt x="157317" y="0"/>
                </a:lnTo>
              </a:path>
            </a:pathLst>
          </a:custGeom>
          <a:ln w="36713">
            <a:solidFill>
              <a:srgbClr val="221E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bk object 53"/>
          <p:cNvSpPr/>
          <p:nvPr/>
        </p:nvSpPr>
        <p:spPr>
          <a:xfrm>
            <a:off x="5581617" y="18586843"/>
            <a:ext cx="198321" cy="214069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bk object 54"/>
          <p:cNvSpPr/>
          <p:nvPr/>
        </p:nvSpPr>
        <p:spPr>
          <a:xfrm>
            <a:off x="4417185" y="18965479"/>
            <a:ext cx="43815" cy="82550"/>
          </a:xfrm>
          <a:custGeom>
            <a:avLst/>
            <a:gdLst/>
            <a:ahLst/>
            <a:cxnLst/>
            <a:rect l="l" t="t" r="r" b="b"/>
            <a:pathLst>
              <a:path w="43814" h="82550">
                <a:moveTo>
                  <a:pt x="0" y="82549"/>
                </a:moveTo>
                <a:lnTo>
                  <a:pt x="43440" y="82549"/>
                </a:lnTo>
                <a:lnTo>
                  <a:pt x="43440" y="0"/>
                </a:lnTo>
                <a:lnTo>
                  <a:pt x="0" y="0"/>
                </a:lnTo>
                <a:lnTo>
                  <a:pt x="0" y="82549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bk object 55"/>
          <p:cNvSpPr/>
          <p:nvPr/>
        </p:nvSpPr>
        <p:spPr>
          <a:xfrm>
            <a:off x="4417185" y="18947699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 h="0">
                <a:moveTo>
                  <a:pt x="0" y="0"/>
                </a:moveTo>
                <a:lnTo>
                  <a:pt x="114132" y="0"/>
                </a:lnTo>
              </a:path>
            </a:pathLst>
          </a:custGeom>
          <a:ln w="35559">
            <a:solidFill>
              <a:srgbClr val="221E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bk object 56"/>
          <p:cNvSpPr/>
          <p:nvPr/>
        </p:nvSpPr>
        <p:spPr>
          <a:xfrm>
            <a:off x="4417185" y="18876579"/>
            <a:ext cx="43815" cy="53340"/>
          </a:xfrm>
          <a:custGeom>
            <a:avLst/>
            <a:gdLst/>
            <a:ahLst/>
            <a:cxnLst/>
            <a:rect l="l" t="t" r="r" b="b"/>
            <a:pathLst>
              <a:path w="43814" h="53340">
                <a:moveTo>
                  <a:pt x="0" y="53339"/>
                </a:moveTo>
                <a:lnTo>
                  <a:pt x="43440" y="53339"/>
                </a:lnTo>
                <a:lnTo>
                  <a:pt x="43440" y="0"/>
                </a:lnTo>
                <a:lnTo>
                  <a:pt x="0" y="0"/>
                </a:lnTo>
                <a:lnTo>
                  <a:pt x="0" y="53339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bk object 57"/>
          <p:cNvSpPr/>
          <p:nvPr/>
        </p:nvSpPr>
        <p:spPr>
          <a:xfrm>
            <a:off x="4417185" y="18858163"/>
            <a:ext cx="120014" cy="0"/>
          </a:xfrm>
          <a:custGeom>
            <a:avLst/>
            <a:gdLst/>
            <a:ahLst/>
            <a:cxnLst/>
            <a:rect l="l" t="t" r="r" b="b"/>
            <a:pathLst>
              <a:path w="120014" h="0">
                <a:moveTo>
                  <a:pt x="0" y="0"/>
                </a:moveTo>
                <a:lnTo>
                  <a:pt x="119409" y="0"/>
                </a:lnTo>
              </a:path>
            </a:pathLst>
          </a:custGeom>
          <a:ln w="36829">
            <a:solidFill>
              <a:srgbClr val="221E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bk object 58"/>
          <p:cNvSpPr/>
          <p:nvPr/>
        </p:nvSpPr>
        <p:spPr>
          <a:xfrm>
            <a:off x="4577344" y="19029613"/>
            <a:ext cx="120014" cy="0"/>
          </a:xfrm>
          <a:custGeom>
            <a:avLst/>
            <a:gdLst/>
            <a:ahLst/>
            <a:cxnLst/>
            <a:rect l="l" t="t" r="r" b="b"/>
            <a:pathLst>
              <a:path w="120014" h="0">
                <a:moveTo>
                  <a:pt x="0" y="0"/>
                </a:moveTo>
                <a:lnTo>
                  <a:pt x="119951" y="0"/>
                </a:lnTo>
              </a:path>
            </a:pathLst>
          </a:custGeom>
          <a:ln w="36830">
            <a:solidFill>
              <a:srgbClr val="221E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bk object 59"/>
          <p:cNvSpPr/>
          <p:nvPr/>
        </p:nvSpPr>
        <p:spPr>
          <a:xfrm>
            <a:off x="4577344" y="18957858"/>
            <a:ext cx="44450" cy="53340"/>
          </a:xfrm>
          <a:custGeom>
            <a:avLst/>
            <a:gdLst/>
            <a:ahLst/>
            <a:cxnLst/>
            <a:rect l="l" t="t" r="r" b="b"/>
            <a:pathLst>
              <a:path w="44450" h="53340">
                <a:moveTo>
                  <a:pt x="0" y="53339"/>
                </a:moveTo>
                <a:lnTo>
                  <a:pt x="44167" y="53339"/>
                </a:lnTo>
                <a:lnTo>
                  <a:pt x="44167" y="0"/>
                </a:lnTo>
                <a:lnTo>
                  <a:pt x="0" y="0"/>
                </a:lnTo>
                <a:lnTo>
                  <a:pt x="0" y="53339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bk object 60"/>
          <p:cNvSpPr/>
          <p:nvPr/>
        </p:nvSpPr>
        <p:spPr>
          <a:xfrm>
            <a:off x="4577344" y="18940079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 h="0">
                <a:moveTo>
                  <a:pt x="0" y="0"/>
                </a:moveTo>
                <a:lnTo>
                  <a:pt x="114710" y="0"/>
                </a:lnTo>
              </a:path>
            </a:pathLst>
          </a:custGeom>
          <a:ln w="35560">
            <a:solidFill>
              <a:srgbClr val="221E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bk object 61"/>
          <p:cNvSpPr/>
          <p:nvPr/>
        </p:nvSpPr>
        <p:spPr>
          <a:xfrm>
            <a:off x="4577344" y="18876579"/>
            <a:ext cx="44450" cy="45720"/>
          </a:xfrm>
          <a:custGeom>
            <a:avLst/>
            <a:gdLst/>
            <a:ahLst/>
            <a:cxnLst/>
            <a:rect l="l" t="t" r="r" b="b"/>
            <a:pathLst>
              <a:path w="44450" h="45719">
                <a:moveTo>
                  <a:pt x="0" y="45719"/>
                </a:moveTo>
                <a:lnTo>
                  <a:pt x="44167" y="45719"/>
                </a:lnTo>
                <a:lnTo>
                  <a:pt x="44167" y="0"/>
                </a:lnTo>
                <a:lnTo>
                  <a:pt x="0" y="0"/>
                </a:lnTo>
                <a:lnTo>
                  <a:pt x="0" y="45719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bk object 62"/>
          <p:cNvSpPr/>
          <p:nvPr/>
        </p:nvSpPr>
        <p:spPr>
          <a:xfrm>
            <a:off x="4577344" y="18858163"/>
            <a:ext cx="120014" cy="0"/>
          </a:xfrm>
          <a:custGeom>
            <a:avLst/>
            <a:gdLst/>
            <a:ahLst/>
            <a:cxnLst/>
            <a:rect l="l" t="t" r="r" b="b"/>
            <a:pathLst>
              <a:path w="120014" h="0">
                <a:moveTo>
                  <a:pt x="0" y="0"/>
                </a:moveTo>
                <a:lnTo>
                  <a:pt x="119951" y="0"/>
                </a:lnTo>
              </a:path>
            </a:pathLst>
          </a:custGeom>
          <a:ln w="36829">
            <a:solidFill>
              <a:srgbClr val="221E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bk object 63"/>
          <p:cNvSpPr/>
          <p:nvPr/>
        </p:nvSpPr>
        <p:spPr>
          <a:xfrm>
            <a:off x="4740774" y="18840067"/>
            <a:ext cx="172817" cy="207963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bk object 64"/>
          <p:cNvSpPr/>
          <p:nvPr/>
        </p:nvSpPr>
        <p:spPr>
          <a:xfrm>
            <a:off x="4956776" y="19029613"/>
            <a:ext cx="120014" cy="0"/>
          </a:xfrm>
          <a:custGeom>
            <a:avLst/>
            <a:gdLst/>
            <a:ahLst/>
            <a:cxnLst/>
            <a:rect l="l" t="t" r="r" b="b"/>
            <a:pathLst>
              <a:path w="120014" h="0">
                <a:moveTo>
                  <a:pt x="0" y="0"/>
                </a:moveTo>
                <a:lnTo>
                  <a:pt x="119994" y="0"/>
                </a:lnTo>
              </a:path>
            </a:pathLst>
          </a:custGeom>
          <a:ln w="36830">
            <a:solidFill>
              <a:srgbClr val="221E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bk object 65"/>
          <p:cNvSpPr/>
          <p:nvPr/>
        </p:nvSpPr>
        <p:spPr>
          <a:xfrm>
            <a:off x="4956776" y="18957858"/>
            <a:ext cx="44450" cy="53340"/>
          </a:xfrm>
          <a:custGeom>
            <a:avLst/>
            <a:gdLst/>
            <a:ahLst/>
            <a:cxnLst/>
            <a:rect l="l" t="t" r="r" b="b"/>
            <a:pathLst>
              <a:path w="44450" h="53340">
                <a:moveTo>
                  <a:pt x="0" y="53339"/>
                </a:moveTo>
                <a:lnTo>
                  <a:pt x="44167" y="53339"/>
                </a:lnTo>
                <a:lnTo>
                  <a:pt x="44167" y="0"/>
                </a:lnTo>
                <a:lnTo>
                  <a:pt x="0" y="0"/>
                </a:lnTo>
                <a:lnTo>
                  <a:pt x="0" y="53339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bk object 66"/>
          <p:cNvSpPr/>
          <p:nvPr/>
        </p:nvSpPr>
        <p:spPr>
          <a:xfrm>
            <a:off x="4956776" y="18940079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 h="0">
                <a:moveTo>
                  <a:pt x="0" y="0"/>
                </a:moveTo>
                <a:lnTo>
                  <a:pt x="114717" y="0"/>
                </a:lnTo>
              </a:path>
            </a:pathLst>
          </a:custGeom>
          <a:ln w="35560">
            <a:solidFill>
              <a:srgbClr val="221E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bk object 67"/>
          <p:cNvSpPr/>
          <p:nvPr/>
        </p:nvSpPr>
        <p:spPr>
          <a:xfrm>
            <a:off x="4956776" y="18876579"/>
            <a:ext cx="44450" cy="45720"/>
          </a:xfrm>
          <a:custGeom>
            <a:avLst/>
            <a:gdLst/>
            <a:ahLst/>
            <a:cxnLst/>
            <a:rect l="l" t="t" r="r" b="b"/>
            <a:pathLst>
              <a:path w="44450" h="45719">
                <a:moveTo>
                  <a:pt x="0" y="45719"/>
                </a:moveTo>
                <a:lnTo>
                  <a:pt x="44167" y="45719"/>
                </a:lnTo>
                <a:lnTo>
                  <a:pt x="44167" y="0"/>
                </a:lnTo>
                <a:lnTo>
                  <a:pt x="0" y="0"/>
                </a:lnTo>
                <a:lnTo>
                  <a:pt x="0" y="45719"/>
                </a:lnTo>
                <a:close/>
              </a:path>
            </a:pathLst>
          </a:custGeom>
          <a:solidFill>
            <a:srgbClr val="221E1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bk object 68"/>
          <p:cNvSpPr/>
          <p:nvPr/>
        </p:nvSpPr>
        <p:spPr>
          <a:xfrm>
            <a:off x="4956776" y="18858163"/>
            <a:ext cx="120014" cy="0"/>
          </a:xfrm>
          <a:custGeom>
            <a:avLst/>
            <a:gdLst/>
            <a:ahLst/>
            <a:cxnLst/>
            <a:rect l="l" t="t" r="r" b="b"/>
            <a:pathLst>
              <a:path w="120014" h="0">
                <a:moveTo>
                  <a:pt x="0" y="0"/>
                </a:moveTo>
                <a:lnTo>
                  <a:pt x="119994" y="0"/>
                </a:lnTo>
              </a:path>
            </a:pathLst>
          </a:custGeom>
          <a:ln w="36829">
            <a:solidFill>
              <a:srgbClr val="221E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bk object 69"/>
          <p:cNvSpPr/>
          <p:nvPr/>
        </p:nvSpPr>
        <p:spPr>
          <a:xfrm>
            <a:off x="5120211" y="18839229"/>
            <a:ext cx="367792" cy="208800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0" name="bk object 70"/>
          <p:cNvSpPr/>
          <p:nvPr/>
        </p:nvSpPr>
        <p:spPr>
          <a:xfrm>
            <a:off x="5514200" y="19029613"/>
            <a:ext cx="128905" cy="0"/>
          </a:xfrm>
          <a:custGeom>
            <a:avLst/>
            <a:gdLst/>
            <a:ahLst/>
            <a:cxnLst/>
            <a:rect l="l" t="t" r="r" b="b"/>
            <a:pathLst>
              <a:path w="128904" h="0">
                <a:moveTo>
                  <a:pt x="0" y="0"/>
                </a:moveTo>
                <a:lnTo>
                  <a:pt x="128685" y="0"/>
                </a:lnTo>
              </a:path>
            </a:pathLst>
          </a:custGeom>
          <a:ln w="36830">
            <a:solidFill>
              <a:srgbClr val="221E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bk object 71"/>
          <p:cNvSpPr/>
          <p:nvPr/>
        </p:nvSpPr>
        <p:spPr>
          <a:xfrm>
            <a:off x="5536283" y="18839749"/>
            <a:ext cx="0" cy="171450"/>
          </a:xfrm>
          <a:custGeom>
            <a:avLst/>
            <a:gdLst/>
            <a:ahLst/>
            <a:cxnLst/>
            <a:rect l="l" t="t" r="r" b="b"/>
            <a:pathLst>
              <a:path w="0" h="171450">
                <a:moveTo>
                  <a:pt x="0" y="0"/>
                </a:moveTo>
                <a:lnTo>
                  <a:pt x="0" y="171450"/>
                </a:lnTo>
              </a:path>
            </a:pathLst>
          </a:custGeom>
          <a:ln w="44167">
            <a:solidFill>
              <a:srgbClr val="221E1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bk object 72"/>
          <p:cNvSpPr/>
          <p:nvPr/>
        </p:nvSpPr>
        <p:spPr>
          <a:xfrm>
            <a:off x="0" y="16232057"/>
            <a:ext cx="2594264" cy="3872043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bk object 73"/>
          <p:cNvSpPr/>
          <p:nvPr/>
        </p:nvSpPr>
        <p:spPr>
          <a:xfrm>
            <a:off x="2486369" y="19083019"/>
            <a:ext cx="1515691" cy="102108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bk object 74"/>
          <p:cNvSpPr/>
          <p:nvPr/>
        </p:nvSpPr>
        <p:spPr>
          <a:xfrm>
            <a:off x="7457804" y="16232058"/>
            <a:ext cx="2594263" cy="3872040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5" name="bk object 75"/>
          <p:cNvSpPr/>
          <p:nvPr/>
        </p:nvSpPr>
        <p:spPr>
          <a:xfrm>
            <a:off x="6050005" y="19083019"/>
            <a:ext cx="1515765" cy="1021080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804164"/>
            <a:ext cx="905256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4623943"/>
            <a:ext cx="905256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18696814"/>
            <a:ext cx="3218688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18696814"/>
            <a:ext cx="231343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18696814"/>
            <a:ext cx="231343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banner_semic_2019</dc:title>
  <dcterms:created xsi:type="dcterms:W3CDTF">2019-09-02T15:47:39Z</dcterms:created>
  <dcterms:modified xsi:type="dcterms:W3CDTF">2019-09-02T15:47:39Z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2019-08-16T00:00:00Z</vt:filetime>
  </property>
  <property fmtid="{D5CDD505-2E9C-101B-9397-08002B2CF9AE}" pid="3" name="Creator">
    <vt:lpwstr>Adobe Illustrator CS6 (Windows)</vt:lpwstr>
  </property>
  <property fmtid="{D5CDD505-2E9C-101B-9397-08002B2CF9AE}" pid="4" name="LastSaved">
    <vt:filetime>2019-09-02T00:00:00Z</vt:filetime>
  </property>
</Properties>
</file>