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058400" cy="20104100"/>
  <p:notesSz cx="10058400" cy="201041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6232271"/>
            <a:ext cx="854964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11258296"/>
            <a:ext cx="704088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4623943"/>
            <a:ext cx="437540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4623943"/>
            <a:ext cx="437540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271310" y="16923647"/>
            <a:ext cx="1519824" cy="217445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010582" y="910242"/>
            <a:ext cx="6073539" cy="24323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1313713" y="3889619"/>
            <a:ext cx="7660005" cy="0"/>
          </a:xfrm>
          <a:custGeom>
            <a:avLst/>
            <a:gdLst/>
            <a:ahLst/>
            <a:cxnLst/>
            <a:rect l="l" t="t" r="r" b="b"/>
            <a:pathLst>
              <a:path w="7660005" h="0">
                <a:moveTo>
                  <a:pt x="0" y="0"/>
                </a:moveTo>
                <a:lnTo>
                  <a:pt x="7659664" y="0"/>
                </a:lnTo>
              </a:path>
            </a:pathLst>
          </a:custGeom>
          <a:ln w="31915">
            <a:solidFill>
              <a:srgbClr val="F1582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804164"/>
            <a:ext cx="905256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4623943"/>
            <a:ext cx="905256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18696814"/>
            <a:ext cx="321868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18696814"/>
            <a:ext cx="231343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18696814"/>
            <a:ext cx="231343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banner semic 2018</dc:title>
  <dcterms:created xsi:type="dcterms:W3CDTF">2018-10-02T15:08:19Z</dcterms:created>
  <dcterms:modified xsi:type="dcterms:W3CDTF">2018-10-02T15:08:19Z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2018-10-02T00:00:00Z</vt:filetime>
  </property>
  <property fmtid="{D5CDD505-2E9C-101B-9397-08002B2CF9AE}" pid="3" name="Creator">
    <vt:lpwstr>Adobe Illustrator CS6 (Windows)</vt:lpwstr>
  </property>
  <property fmtid="{D5CDD505-2E9C-101B-9397-08002B2CF9AE}" pid="4" name="LastSaved">
    <vt:filetime>2018-10-02T00:00:00Z</vt:filetime>
  </property>
</Properties>
</file>