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apy7Qustq/ur1Hmu4YFlQs/a0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104478" y="6253648"/>
            <a:ext cx="30191099" cy="17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104449" y="23803675"/>
            <a:ext cx="30191099" cy="6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1104449" y="3737743"/>
            <a:ext cx="30191099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1104449" y="9679580"/>
            <a:ext cx="30191099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9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indent="-685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indent="-685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indent="-685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indent="-685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indent="-685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indent="-685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indent="-685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indent="-685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1104449" y="3737743"/>
            <a:ext cx="30191099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85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indent="-622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0" name="Google Shape;20;p6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85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indent="-622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104449" y="3737743"/>
            <a:ext cx="30191099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1104449" y="11671181"/>
            <a:ext cx="9949500" cy="2670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22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indent="-622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1737106" y="3780787"/>
            <a:ext cx="22563000" cy="343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16200000" y="-1050"/>
            <a:ext cx="16200000" cy="43199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1925" lIns="471925" spcFirstLastPara="1" rIns="471925" wrap="square" tIns="471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/>
        </p:txBody>
      </p:sp>
      <p:sp>
        <p:nvSpPr>
          <p:cNvPr id="35" name="Google Shape;35;p10"/>
          <p:cNvSpPr txBox="1"/>
          <p:nvPr>
            <p:ph idx="1" type="subTitle"/>
          </p:nvPr>
        </p:nvSpPr>
        <p:spPr>
          <a:xfrm>
            <a:off x="940748" y="23542888"/>
            <a:ext cx="14333400" cy="10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17502166" y="6081470"/>
            <a:ext cx="13595700" cy="3103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-819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indent="-685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indent="-685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indent="-685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indent="-685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indent="-685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indent="-685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indent="-685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indent="-685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1104449" y="35532388"/>
            <a:ext cx="21255599" cy="50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hasCustomPrompt="1" type="title"/>
          </p:nvPr>
        </p:nvSpPr>
        <p:spPr>
          <a:xfrm>
            <a:off x="1104449" y="9290289"/>
            <a:ext cx="30191099" cy="16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1104449" y="26475381"/>
            <a:ext cx="30191099" cy="10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9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indent="-685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indent="-685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indent="-685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indent="-685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indent="-685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indent="-685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indent="-685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indent="-685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04449" y="3737743"/>
            <a:ext cx="30191099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Arial"/>
              <a:buNone/>
              <a:defRPr b="0" i="0" sz="1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04449" y="9679580"/>
            <a:ext cx="30191099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9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00"/>
              <a:buFont typeface="Arial"/>
              <a:buChar char="●"/>
              <a:defRPr b="0" i="0" sz="9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85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○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85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■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85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●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85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○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85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■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85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●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85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○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85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Char char="■"/>
              <a:defRPr b="0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30020519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4970275" y="9256300"/>
            <a:ext cx="13387801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IFCE</dc:creator>
</cp:coreProperties>
</file>