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Open Sans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hexgLof15tgENDeKLdDdu7HXOD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italic.fntdata"/><Relationship Id="rId10" Type="http://schemas.openxmlformats.org/officeDocument/2006/relationships/font" Target="fonts/OpenSans-bold.fntdata"/><Relationship Id="rId13" Type="http://customschemas.google.com/relationships/presentationmetadata" Target="metadata"/><Relationship Id="rId12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796617" y="949036"/>
            <a:ext cx="523703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Título da apresentação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796617" y="1503034"/>
            <a:ext cx="42879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Subtítulo da apresentação</a:t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796617" y="2103198"/>
            <a:ext cx="432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Nome dos(as) </a:t>
            </a:r>
            <a:r>
              <a:rPr b="1" lang="pt-B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Autores</a:t>
            </a:r>
            <a:r>
              <a:rPr b="1" i="0" lang="pt-BR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(as)</a:t>
            </a:r>
            <a:br>
              <a:rPr b="0" i="0" lang="pt-BR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IFCE campus Lorem Ipsum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Curso de Dolor Amet</a:t>
            </a:r>
            <a:endParaRPr b="0" i="0" sz="12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/>
        </p:nvSpPr>
        <p:spPr>
          <a:xfrm>
            <a:off x="481725" y="538700"/>
            <a:ext cx="449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Título da apresentação</a:t>
            </a:r>
            <a:endParaRPr b="1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481725" y="1440000"/>
            <a:ext cx="449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Tópico da apresentação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"/>
              <a:buChar char="●"/>
            </a:pPr>
            <a:r>
              <a:rPr b="0" i="0" lang="pt-BR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Tópico da apresentação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</a:pPr>
            <a:r>
              <a:rPr b="0" i="0" lang="pt-BR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Tópico da apresentação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</a:pPr>
            <a:r>
              <a:rPr b="0" i="0" lang="pt-BR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Tópico da apresentação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</a:pPr>
            <a:r>
              <a:rPr b="0" i="0" lang="pt-BR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Tópico da apresentação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</a:pPr>
            <a:r>
              <a:rPr b="0" i="0" lang="pt-BR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Tópico da apresentação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1597017" y="1868736"/>
            <a:ext cx="44961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Obrigado ou uma frase inspiradora para terminar sua apresentação.</a:t>
            </a:r>
            <a:endParaRPr b="1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IFCE</dc:creator>
</cp:coreProperties>
</file>