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A67BF-D27B-46BD-8235-E1DC1D201BA8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05112-6602-45CA-9086-B3B42437B0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03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E41387-69CF-438C-8884-1ED316EB6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AA4AB6-66E5-4553-AB4D-110BD0D8F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3BAEA2-6668-470C-87FE-B10D0D78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B81EF2-3F9E-4AEF-9172-5F9E54DE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6969BD-F987-4329-BDC3-0D1DE3153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936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750AF-63E2-4D52-9DFB-A4E82FA47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5B5DAE-126D-4A0E-A252-0A85977B8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C79CA4-073D-465B-A871-D657C82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B441E9-3FF3-42A1-BAF1-623A00ECF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F78D9F-9A26-4365-B0FD-85C9FEAFC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74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24E571F-75E6-480B-A7B4-7848E2705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F15838F-4FC4-456C-A941-7F5410101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122EA9-A1E6-4715-8B23-B055D58A6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82E643-561B-45F8-94B9-012A18BF1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9EA6DD-93C1-4CD3-8C88-2BA009BC1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23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335A2-B5F9-42FC-BCEB-2FC0894E1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F9B8DE-1BEE-4204-BA57-49B34F74E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D364FA-5450-4DF1-B3D7-E0A4AD30E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3213A8-DFDE-44A4-AE84-110E4F4A1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CB69F5-560B-480E-B369-41A2CB070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84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165CF-7933-48FF-937F-EB9806641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2A35D37-30D8-4BF7-B55A-596DFEFB1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29DBE4-9A00-4F54-8E5B-11D12D884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4DD4D6-23E6-4513-8A6F-B49C9CE3F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66FC74-9A27-4939-8817-C6F9729FD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4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AA650-2E1C-4C16-9D5C-1C474A555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0AC244-958C-4657-AD5E-21204C3D73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2E2611-3FBF-423E-84E8-B5E1DCC421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DFAB0B-F74D-4005-8BF0-7D3A49E0C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CDBF17-70F0-43EC-BBD3-BDC36FE7D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1A75C5A-9B10-4CF9-A3A1-D0A01FC3B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7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CA8FF-19BB-44FD-A2E9-7AC54EC10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783D44-246B-41D3-8996-54468B2AB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EC8E444-4FE0-4945-A83F-F2700DDDE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4AFB9AF-BDBF-4C5C-97A7-BB67FED657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DE726F2-1D58-4EFF-A020-07A904153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BC5C2AE-676F-49EE-B3FC-A810C2603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F8A60B4-63DC-4BE8-AE6C-BB6DDB4C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BA4AEF1-A13F-468E-BD63-5534B8A9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68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8C56EF-F47D-4431-A126-6CC3771BA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D044746-1D5F-4194-B5EA-98F71879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A2C308C-5F72-4F7D-8DE3-AD671A78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F57159B-CE5B-4427-B7B0-8CD8B137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112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31D1BC3-60AC-4880-9C39-45B141229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70BAC09-B27B-4406-9475-7045491F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9CD79D2-1711-4947-8D1D-EF809C544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6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74268-B20A-430E-953E-DE7CA1744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DA572E-F4D8-4B74-86CB-7E192BC46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851455D-D0BA-4F60-B617-8FBBD1C66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2CA5E6F-E972-466E-896F-D1C9E4ADD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628DFE-4BBA-4356-85ED-3D5D977C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5BCF9A-C6AC-43FB-B869-AE09CAA4C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78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544FA1-0253-4FBB-8C25-9DE01787B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77CC3E1-6AF1-46ED-8BCD-B2F9234180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E7FCE21-7F88-4384-B3E6-220AFAB2F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15561BA-2687-4624-A13B-5E9C8DFCC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93840F-A901-44FB-83F9-5DB900D0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0FA467E-D182-41C0-9924-0D26F9D7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80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B80CC8E-3555-48D0-AC6E-17C3AD5BC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74888D7-9F3B-403A-A254-187B4F328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9F16F7-967C-4A5F-B06E-C7E97F09E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B5D5F-ECB8-4B01-8768-2B930AEA04F9}" type="datetimeFigureOut">
              <a:rPr lang="pt-BR" smtClean="0"/>
              <a:t>23/10/2020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DCB1A0-608E-426B-80DB-E876A2B88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A69856-ACE7-477B-833A-45522671D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FB63-7301-434F-B3F7-3F10820611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6240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7F5D8395-49BA-4B7E-9521-89E71D1B1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dirty="0" err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r>
              <a:rPr lang="en-US" sz="3200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200" dirty="0" err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</a:t>
            </a:r>
            <a:endParaRPr lang="en-US" sz="3200" dirty="0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44943" y="1682590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46635" y="1669247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m 8" descr="Texto&#10;&#10;Descrição gerada automaticamente">
            <a:extLst>
              <a:ext uri="{FF2B5EF4-FFF2-40B4-BE49-F238E27FC236}">
                <a16:creationId xmlns:a16="http://schemas.microsoft.com/office/drawing/2014/main" id="{E5A7B70A-DD88-4FA7-88D5-96CE7F03AD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r="19816"/>
          <a:stretch/>
        </p:blipFill>
        <p:spPr>
          <a:xfrm>
            <a:off x="9109946" y="5114793"/>
            <a:ext cx="3202328" cy="2121872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71328" y="526455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655277" y="529353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magem 10" descr="Texto&#10;&#10;Descrição gerada automaticamente">
            <a:extLst>
              <a:ext uri="{FF2B5EF4-FFF2-40B4-BE49-F238E27FC236}">
                <a16:creationId xmlns:a16="http://schemas.microsoft.com/office/drawing/2014/main" id="{168D70B5-62F2-4D7B-9684-136EAFC518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0" r="48680"/>
          <a:stretch/>
        </p:blipFill>
        <p:spPr>
          <a:xfrm>
            <a:off x="6220846" y="1505278"/>
            <a:ext cx="6169380" cy="384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2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F310E5A-B5DC-4271-B4F6-BC4A60AFD9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0885"/>
            <a:ext cx="12191998" cy="6879770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7A2F6875-6DCB-4356-A73C-E404A22CE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Autor: </a:t>
            </a:r>
            <a:br>
              <a:rPr lang="pt-B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Co-autor</a:t>
            </a:r>
            <a:r>
              <a:rPr lang="pt-B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br>
              <a:rPr lang="pt-B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Co-autor</a:t>
            </a:r>
            <a:r>
              <a:rPr lang="pt-B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br>
              <a:rPr lang="pt-B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Co-autor</a:t>
            </a:r>
            <a:r>
              <a:rPr lang="pt-B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br>
              <a:rPr lang="pt-B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Co-autor</a:t>
            </a:r>
            <a:r>
              <a:rPr lang="pt-B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393120AF-584E-4C34-BD0C-C37F484E1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476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do Office</vt:lpstr>
      <vt:lpstr>Título do trabalho</vt:lpstr>
      <vt:lpstr>Título do trabalho Autor:  Co-autor 1: Co-autor 2: Co-autor 3: Co-autor 4: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Icaro Dias Diogenes</dc:creator>
  <cp:lastModifiedBy>Icaro Dias Diogenes</cp:lastModifiedBy>
  <cp:revision>4</cp:revision>
  <dcterms:created xsi:type="dcterms:W3CDTF">2020-10-23T19:59:25Z</dcterms:created>
  <dcterms:modified xsi:type="dcterms:W3CDTF">2020-10-23T20:35:42Z</dcterms:modified>
</cp:coreProperties>
</file>