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2404050" cy="43205400"/>
  <p:notesSz cx="7302500" cy="9588500"/>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Lucida Sans Unicode" panose="020B0602030504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583">
          <p15:clr>
            <a:srgbClr val="A4A3A4"/>
          </p15:clr>
        </p15:guide>
        <p15:guide id="2" pos="208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8" autoAdjust="0"/>
    <p:restoredTop sz="86323" autoAdjust="0"/>
  </p:normalViewPr>
  <p:slideViewPr>
    <p:cSldViewPr>
      <p:cViewPr varScale="1">
        <p:scale>
          <a:sx n="13" d="100"/>
          <a:sy n="13" d="100"/>
        </p:scale>
        <p:origin x="2894" y="149"/>
      </p:cViewPr>
      <p:guideLst>
        <p:guide orient="horz" pos="2160"/>
        <p:guide pos="2880"/>
      </p:guideLst>
    </p:cSldViewPr>
  </p:slideViewPr>
  <p:outlineViewPr>
    <p:cViewPr varScale="1">
      <p:scale>
        <a:sx n="170" d="200"/>
        <a:sy n="170" d="200"/>
      </p:scale>
      <p:origin x="558" y="0"/>
    </p:cViewPr>
  </p:outlineViewPr>
  <p:notesTextViewPr>
    <p:cViewPr>
      <p:scale>
        <a:sx n="100" d="100"/>
        <a:sy n="100" d="100"/>
      </p:scale>
      <p:origin x="0" y="0"/>
    </p:cViewPr>
  </p:notesTextViewPr>
  <p:notesViewPr>
    <p:cSldViewPr>
      <p:cViewPr varScale="1">
        <p:scale>
          <a:sx n="59" d="100"/>
          <a:sy n="59" d="100"/>
        </p:scale>
        <p:origin x="-1752" y="-72"/>
      </p:cViewPr>
      <p:guideLst>
        <p:guide orient="horz" pos="2583"/>
        <p:guide pos="2087"/>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E4E7B4B3-0069-1B87-6BCD-2E2425A192F0}"/>
              </a:ext>
            </a:extLst>
          </p:cNvPr>
          <p:cNvSpPr>
            <a:spLocks noChangeArrowheads="1"/>
          </p:cNvSpPr>
          <p:nvPr/>
        </p:nvSpPr>
        <p:spPr bwMode="auto">
          <a:xfrm>
            <a:off x="0" y="0"/>
            <a:ext cx="7302500" cy="9588500"/>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84619" tIns="42309" rIns="84619" bIns="42309" anchor="ctr"/>
          <a:lstStyle/>
          <a:p>
            <a:pPr eaLnBrk="1">
              <a:lnSpc>
                <a:spcPct val="93000"/>
              </a:lnSpc>
              <a:buClr>
                <a:srgbClr val="000000"/>
              </a:buClr>
              <a:buSzPct val="100000"/>
              <a:buFont typeface="Times New Roman" panose="02020603050405020304" pitchFamily="18" charset="0"/>
              <a:buNone/>
            </a:pPr>
            <a:endParaRPr lang="pt-BR" altLang="pt-BR"/>
          </a:p>
        </p:txBody>
      </p:sp>
      <p:sp>
        <p:nvSpPr>
          <p:cNvPr id="2051" name="Rectangle 2">
            <a:extLst>
              <a:ext uri="{FF2B5EF4-FFF2-40B4-BE49-F238E27FC236}">
                <a16:creationId xmlns:a16="http://schemas.microsoft.com/office/drawing/2014/main" id="{CDCEA8FC-8508-E09B-2DA4-33E863083B65}"/>
              </a:ext>
            </a:extLst>
          </p:cNvPr>
          <p:cNvSpPr>
            <a:spLocks noGrp="1" noChangeArrowheads="1"/>
          </p:cNvSpPr>
          <p:nvPr>
            <p:ph type="sldImg"/>
          </p:nvPr>
        </p:nvSpPr>
        <p:spPr bwMode="auto">
          <a:xfrm>
            <a:off x="2301875" y="728663"/>
            <a:ext cx="2693988" cy="359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 name="Rectangle 3">
            <a:extLst>
              <a:ext uri="{FF2B5EF4-FFF2-40B4-BE49-F238E27FC236}">
                <a16:creationId xmlns:a16="http://schemas.microsoft.com/office/drawing/2014/main" id="{13A79F45-A6BC-59C9-C39B-B5FC6D1EDCEF}"/>
              </a:ext>
            </a:extLst>
          </p:cNvPr>
          <p:cNvSpPr>
            <a:spLocks noGrp="1" noChangeArrowheads="1"/>
          </p:cNvSpPr>
          <p:nvPr>
            <p:ph type="body"/>
          </p:nvPr>
        </p:nvSpPr>
        <p:spPr bwMode="auto">
          <a:xfrm>
            <a:off x="730250" y="4554538"/>
            <a:ext cx="5838825" cy="43116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pt-BR" noProof="0"/>
          </a:p>
        </p:txBody>
      </p:sp>
      <p:sp>
        <p:nvSpPr>
          <p:cNvPr id="2053" name="Text Box 4">
            <a:extLst>
              <a:ext uri="{FF2B5EF4-FFF2-40B4-BE49-F238E27FC236}">
                <a16:creationId xmlns:a16="http://schemas.microsoft.com/office/drawing/2014/main" id="{FAA96673-08F5-4C82-6AE4-A82AC411DC04}"/>
              </a:ext>
            </a:extLst>
          </p:cNvPr>
          <p:cNvSpPr txBox="1">
            <a:spLocks noChangeArrowheads="1"/>
          </p:cNvSpPr>
          <p:nvPr/>
        </p:nvSpPr>
        <p:spPr bwMode="auto">
          <a:xfrm>
            <a:off x="0" y="0"/>
            <a:ext cx="316865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84619" tIns="42309" rIns="84619" bIns="42309" anchor="ctr"/>
          <a:lstStyle/>
          <a:p>
            <a:pPr eaLnBrk="1">
              <a:lnSpc>
                <a:spcPct val="93000"/>
              </a:lnSpc>
              <a:buClr>
                <a:srgbClr val="000000"/>
              </a:buClr>
              <a:buSzPct val="100000"/>
              <a:buFont typeface="Times New Roman" panose="02020603050405020304" pitchFamily="18" charset="0"/>
              <a:buNone/>
            </a:pPr>
            <a:endParaRPr lang="pt-BR" altLang="pt-BR"/>
          </a:p>
        </p:txBody>
      </p:sp>
      <p:sp>
        <p:nvSpPr>
          <p:cNvPr id="2054" name="Text Box 5">
            <a:extLst>
              <a:ext uri="{FF2B5EF4-FFF2-40B4-BE49-F238E27FC236}">
                <a16:creationId xmlns:a16="http://schemas.microsoft.com/office/drawing/2014/main" id="{603A1C73-3811-F49E-6BCC-5168165FDF6B}"/>
              </a:ext>
            </a:extLst>
          </p:cNvPr>
          <p:cNvSpPr txBox="1">
            <a:spLocks noChangeArrowheads="1"/>
          </p:cNvSpPr>
          <p:nvPr/>
        </p:nvSpPr>
        <p:spPr bwMode="auto">
          <a:xfrm>
            <a:off x="4132263" y="0"/>
            <a:ext cx="316865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84619" tIns="42309" rIns="84619" bIns="42309" anchor="ctr"/>
          <a:lstStyle/>
          <a:p>
            <a:pPr eaLnBrk="1">
              <a:lnSpc>
                <a:spcPct val="93000"/>
              </a:lnSpc>
              <a:buClr>
                <a:srgbClr val="000000"/>
              </a:buClr>
              <a:buSzPct val="100000"/>
              <a:buFont typeface="Times New Roman" panose="02020603050405020304" pitchFamily="18" charset="0"/>
              <a:buNone/>
            </a:pPr>
            <a:endParaRPr lang="pt-BR" altLang="pt-BR"/>
          </a:p>
        </p:txBody>
      </p:sp>
      <p:sp>
        <p:nvSpPr>
          <p:cNvPr id="2055" name="Text Box 6">
            <a:extLst>
              <a:ext uri="{FF2B5EF4-FFF2-40B4-BE49-F238E27FC236}">
                <a16:creationId xmlns:a16="http://schemas.microsoft.com/office/drawing/2014/main" id="{8E25AB4F-34B0-D03D-AB16-0333A5BCA621}"/>
              </a:ext>
            </a:extLst>
          </p:cNvPr>
          <p:cNvSpPr txBox="1">
            <a:spLocks noChangeArrowheads="1"/>
          </p:cNvSpPr>
          <p:nvPr/>
        </p:nvSpPr>
        <p:spPr bwMode="auto">
          <a:xfrm>
            <a:off x="0" y="9109075"/>
            <a:ext cx="316865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84619" tIns="42309" rIns="84619" bIns="42309" anchor="ctr"/>
          <a:lstStyle/>
          <a:p>
            <a:pPr eaLnBrk="1">
              <a:lnSpc>
                <a:spcPct val="93000"/>
              </a:lnSpc>
              <a:buClr>
                <a:srgbClr val="000000"/>
              </a:buClr>
              <a:buSzPct val="100000"/>
              <a:buFont typeface="Times New Roman" panose="02020603050405020304" pitchFamily="18" charset="0"/>
              <a:buNone/>
            </a:pPr>
            <a:endParaRPr lang="pt-BR" altLang="pt-BR"/>
          </a:p>
        </p:txBody>
      </p:sp>
      <p:sp>
        <p:nvSpPr>
          <p:cNvPr id="3" name="Rectangle 7">
            <a:extLst>
              <a:ext uri="{FF2B5EF4-FFF2-40B4-BE49-F238E27FC236}">
                <a16:creationId xmlns:a16="http://schemas.microsoft.com/office/drawing/2014/main" id="{6CFC768A-62DB-451A-EB85-4D72B1E776D5}"/>
              </a:ext>
            </a:extLst>
          </p:cNvPr>
          <p:cNvSpPr>
            <a:spLocks noGrp="1" noChangeArrowheads="1"/>
          </p:cNvSpPr>
          <p:nvPr>
            <p:ph type="sldNum"/>
          </p:nvPr>
        </p:nvSpPr>
        <p:spPr bwMode="auto">
          <a:xfrm>
            <a:off x="4132263" y="9109075"/>
            <a:ext cx="3167062" cy="4762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1">
              <a:lnSpc>
                <a:spcPct val="95000"/>
              </a:lnSpc>
              <a:buClrTx/>
              <a:buSzPct val="100000"/>
              <a:buFontTx/>
              <a:buNone/>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300">
                <a:solidFill>
                  <a:srgbClr val="000000"/>
                </a:solidFill>
                <a:latin typeface="Times New Roman" panose="02020603050405020304" pitchFamily="18" charset="0"/>
              </a:defRPr>
            </a:lvl1pPr>
          </a:lstStyle>
          <a:p>
            <a:pPr>
              <a:defRPr/>
            </a:pPr>
            <a:fld id="{1723D000-11B5-4A48-A90F-440857ED1518}"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EECE9BE4-168A-0DE6-D97D-DB00D2CCA62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9pPr>
          </a:lstStyle>
          <a:p>
            <a:pPr>
              <a:spcBef>
                <a:spcPct val="0"/>
              </a:spcBef>
              <a:buClrTx/>
              <a:buFontTx/>
              <a:buNone/>
            </a:pPr>
            <a:fld id="{BFAF9DE3-4A85-4C54-A99E-F9E3CD42B855}" type="slidenum">
              <a:rPr lang="pt-BR" altLang="pt-BR" sz="1300" smtClean="0"/>
              <a:pPr>
                <a:spcBef>
                  <a:spcPct val="0"/>
                </a:spcBef>
                <a:buClrTx/>
                <a:buFontTx/>
                <a:buNone/>
              </a:pPr>
              <a:t>1</a:t>
            </a:fld>
            <a:endParaRPr lang="pt-BR" altLang="pt-BR" sz="1300"/>
          </a:p>
        </p:txBody>
      </p:sp>
      <p:sp>
        <p:nvSpPr>
          <p:cNvPr id="4099" name="Text Box 1">
            <a:extLst>
              <a:ext uri="{FF2B5EF4-FFF2-40B4-BE49-F238E27FC236}">
                <a16:creationId xmlns:a16="http://schemas.microsoft.com/office/drawing/2014/main" id="{9218E00E-AC53-4E23-0F78-4F4B772D04C5}"/>
              </a:ext>
            </a:extLst>
          </p:cNvPr>
          <p:cNvSpPr txBox="1">
            <a:spLocks noChangeArrowheads="1"/>
          </p:cNvSpPr>
          <p:nvPr/>
        </p:nvSpPr>
        <p:spPr bwMode="auto">
          <a:xfrm>
            <a:off x="4132263" y="9109075"/>
            <a:ext cx="316865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nchor="b"/>
          <a:lstStyle>
            <a:lvl1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12750" algn="l"/>
                <a:tab pos="828675" algn="l"/>
                <a:tab pos="1244600" algn="l"/>
                <a:tab pos="1660525" algn="l"/>
                <a:tab pos="2076450" algn="l"/>
                <a:tab pos="2492375" algn="l"/>
                <a:tab pos="2908300" algn="l"/>
                <a:tab pos="3324225" algn="l"/>
                <a:tab pos="3740150" algn="l"/>
                <a:tab pos="4154488" algn="l"/>
                <a:tab pos="4570413" algn="l"/>
                <a:tab pos="4986338" algn="l"/>
                <a:tab pos="5402263" algn="l"/>
                <a:tab pos="5818188" algn="l"/>
                <a:tab pos="6234113" algn="l"/>
                <a:tab pos="6650038" algn="l"/>
                <a:tab pos="7065963" algn="l"/>
                <a:tab pos="7481888" algn="l"/>
                <a:tab pos="7896225" algn="l"/>
                <a:tab pos="8312150" algn="l"/>
              </a:tabLst>
              <a:defRPr sz="1200">
                <a:solidFill>
                  <a:srgbClr val="000000"/>
                </a:solidFill>
                <a:latin typeface="Times New Roman" panose="02020603050405020304" pitchFamily="18" charset="0"/>
              </a:defRPr>
            </a:lvl9pPr>
          </a:lstStyle>
          <a:p>
            <a:pPr algn="r" eaLnBrk="1">
              <a:lnSpc>
                <a:spcPct val="95000"/>
              </a:lnSpc>
              <a:spcBef>
                <a:spcPct val="0"/>
              </a:spcBef>
              <a:buClrTx/>
            </a:pPr>
            <a:fld id="{8BC9C3E1-390A-4AFA-9EC4-32D771414FCC}" type="slidenum">
              <a:rPr lang="pt-BR" altLang="pt-BR" sz="1300"/>
              <a:pPr algn="r" eaLnBrk="1">
                <a:lnSpc>
                  <a:spcPct val="95000"/>
                </a:lnSpc>
                <a:spcBef>
                  <a:spcPct val="0"/>
                </a:spcBef>
                <a:buClrTx/>
              </a:pPr>
              <a:t>1</a:t>
            </a:fld>
            <a:endParaRPr lang="pt-BR" altLang="pt-BR" sz="1300"/>
          </a:p>
        </p:txBody>
      </p:sp>
      <p:sp>
        <p:nvSpPr>
          <p:cNvPr id="4100" name="Rectangle 2">
            <a:extLst>
              <a:ext uri="{FF2B5EF4-FFF2-40B4-BE49-F238E27FC236}">
                <a16:creationId xmlns:a16="http://schemas.microsoft.com/office/drawing/2014/main" id="{253EADA2-11AE-EBB7-A7D2-0C04B7E027E3}"/>
              </a:ext>
            </a:extLst>
          </p:cNvPr>
          <p:cNvSpPr>
            <a:spLocks noChangeArrowheads="1" noTextEdit="1"/>
          </p:cNvSpPr>
          <p:nvPr>
            <p:ph type="sldImg"/>
          </p:nvPr>
        </p:nvSpPr>
        <p:spPr>
          <a:xfrm>
            <a:off x="2301875" y="728663"/>
            <a:ext cx="2697163" cy="3595687"/>
          </a:xfrm>
          <a:solidFill>
            <a:srgbClr val="FFFFFF"/>
          </a:solidFill>
          <a:ln>
            <a:solidFill>
              <a:srgbClr val="000000"/>
            </a:solidFill>
            <a:miter lim="800000"/>
            <a:headEnd/>
            <a:tailEnd/>
          </a:ln>
        </p:spPr>
      </p:sp>
      <p:sp>
        <p:nvSpPr>
          <p:cNvPr id="4101" name="Rectangle 3">
            <a:extLst>
              <a:ext uri="{FF2B5EF4-FFF2-40B4-BE49-F238E27FC236}">
                <a16:creationId xmlns:a16="http://schemas.microsoft.com/office/drawing/2014/main" id="{305493ED-F9E9-6031-905A-8693041CA94B}"/>
              </a:ext>
            </a:extLst>
          </p:cNvPr>
          <p:cNvSpPr>
            <a:spLocks noChangeArrowheads="1"/>
          </p:cNvSpPr>
          <p:nvPr>
            <p:ph type="body" idx="1"/>
          </p:nvPr>
        </p:nvSpPr>
        <p:spPr>
          <a:xfrm>
            <a:off x="730250" y="4554538"/>
            <a:ext cx="5840413" cy="4313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430463" y="13422313"/>
            <a:ext cx="27543125" cy="9259887"/>
          </a:xfrm>
        </p:spPr>
        <p:txBody>
          <a:bodyPr/>
          <a:lstStyle/>
          <a:p>
            <a:r>
              <a:rPr lang="pt-BR"/>
              <a:t>Clique para editar o estilo do título mestre</a:t>
            </a:r>
          </a:p>
        </p:txBody>
      </p:sp>
      <p:sp>
        <p:nvSpPr>
          <p:cNvPr id="3" name="Subtítulo 2"/>
          <p:cNvSpPr>
            <a:spLocks noGrp="1"/>
          </p:cNvSpPr>
          <p:nvPr>
            <p:ph type="subTitle" idx="1"/>
          </p:nvPr>
        </p:nvSpPr>
        <p:spPr>
          <a:xfrm>
            <a:off x="4860925" y="24482425"/>
            <a:ext cx="22682200" cy="110426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
        <p:nvSpPr>
          <p:cNvPr id="4" name="Rectangle 3">
            <a:extLst>
              <a:ext uri="{FF2B5EF4-FFF2-40B4-BE49-F238E27FC236}">
                <a16:creationId xmlns:a16="http://schemas.microsoft.com/office/drawing/2014/main" id="{FAA84843-45F4-CF17-A26C-5B9FC1741B0D}"/>
              </a:ext>
            </a:extLst>
          </p:cNvPr>
          <p:cNvSpPr>
            <a:spLocks noGrp="1" noChangeArrowheads="1"/>
          </p:cNvSpPr>
          <p:nvPr>
            <p:ph type="sldNum" idx="10"/>
          </p:nvPr>
        </p:nvSpPr>
        <p:spPr>
          <a:ln/>
        </p:spPr>
        <p:txBody>
          <a:bodyPr/>
          <a:lstStyle>
            <a:lvl1pPr>
              <a:defRPr/>
            </a:lvl1pPr>
          </a:lstStyle>
          <a:p>
            <a:pPr>
              <a:defRPr/>
            </a:pPr>
            <a:fld id="{B4D5D6A8-98AA-4827-B01E-BAB6D27D1A67}" type="slidenum">
              <a:rPr lang="pt-BR" altLang="pt-BR"/>
              <a:pPr>
                <a:defRPr/>
              </a:pPr>
              <a:t>‹nº›</a:t>
            </a:fld>
            <a:endParaRPr lang="pt-BR" altLang="pt-BR"/>
          </a:p>
        </p:txBody>
      </p:sp>
    </p:spTree>
    <p:extLst>
      <p:ext uri="{BB962C8B-B14F-4D97-AF65-F5344CB8AC3E}">
        <p14:creationId xmlns:p14="http://schemas.microsoft.com/office/powerpoint/2010/main" val="440189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3">
            <a:extLst>
              <a:ext uri="{FF2B5EF4-FFF2-40B4-BE49-F238E27FC236}">
                <a16:creationId xmlns:a16="http://schemas.microsoft.com/office/drawing/2014/main" id="{6D786293-367F-77CB-DA84-FA708FF8AAA4}"/>
              </a:ext>
            </a:extLst>
          </p:cNvPr>
          <p:cNvSpPr>
            <a:spLocks noGrp="1" noChangeArrowheads="1"/>
          </p:cNvSpPr>
          <p:nvPr>
            <p:ph type="sldNum" idx="10"/>
          </p:nvPr>
        </p:nvSpPr>
        <p:spPr>
          <a:ln/>
        </p:spPr>
        <p:txBody>
          <a:bodyPr/>
          <a:lstStyle>
            <a:lvl1pPr>
              <a:defRPr/>
            </a:lvl1pPr>
          </a:lstStyle>
          <a:p>
            <a:pPr>
              <a:defRPr/>
            </a:pPr>
            <a:fld id="{B5DD38AA-D86A-4492-A9F0-C74EE9D59518}" type="slidenum">
              <a:rPr lang="pt-BR" altLang="pt-BR"/>
              <a:pPr>
                <a:defRPr/>
              </a:pPr>
              <a:t>‹nº›</a:t>
            </a:fld>
            <a:endParaRPr lang="pt-BR" altLang="pt-BR"/>
          </a:p>
        </p:txBody>
      </p:sp>
    </p:spTree>
    <p:extLst>
      <p:ext uri="{BB962C8B-B14F-4D97-AF65-F5344CB8AC3E}">
        <p14:creationId xmlns:p14="http://schemas.microsoft.com/office/powerpoint/2010/main" val="3374513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3490238" y="1724025"/>
            <a:ext cx="7289800" cy="36895088"/>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1620838" y="1724025"/>
            <a:ext cx="21717000" cy="36895088"/>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3">
            <a:extLst>
              <a:ext uri="{FF2B5EF4-FFF2-40B4-BE49-F238E27FC236}">
                <a16:creationId xmlns:a16="http://schemas.microsoft.com/office/drawing/2014/main" id="{D1223D5E-819B-44C4-BBC8-7D60550F7E8D}"/>
              </a:ext>
            </a:extLst>
          </p:cNvPr>
          <p:cNvSpPr>
            <a:spLocks noGrp="1" noChangeArrowheads="1"/>
          </p:cNvSpPr>
          <p:nvPr>
            <p:ph type="sldNum" idx="10"/>
          </p:nvPr>
        </p:nvSpPr>
        <p:spPr>
          <a:ln/>
        </p:spPr>
        <p:txBody>
          <a:bodyPr/>
          <a:lstStyle>
            <a:lvl1pPr>
              <a:defRPr/>
            </a:lvl1pPr>
          </a:lstStyle>
          <a:p>
            <a:pPr>
              <a:defRPr/>
            </a:pPr>
            <a:fld id="{0F9E77FD-271C-41D5-ACBD-3A7D538EBF3B}" type="slidenum">
              <a:rPr lang="pt-BR" altLang="pt-BR"/>
              <a:pPr>
                <a:defRPr/>
              </a:pPr>
              <a:t>‹nº›</a:t>
            </a:fld>
            <a:endParaRPr lang="pt-BR" altLang="pt-BR"/>
          </a:p>
        </p:txBody>
      </p:sp>
    </p:spTree>
    <p:extLst>
      <p:ext uri="{BB962C8B-B14F-4D97-AF65-F5344CB8AC3E}">
        <p14:creationId xmlns:p14="http://schemas.microsoft.com/office/powerpoint/2010/main" val="330575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3">
            <a:extLst>
              <a:ext uri="{FF2B5EF4-FFF2-40B4-BE49-F238E27FC236}">
                <a16:creationId xmlns:a16="http://schemas.microsoft.com/office/drawing/2014/main" id="{55E26ED2-A7A1-85CC-B5B6-16C38E328AB6}"/>
              </a:ext>
            </a:extLst>
          </p:cNvPr>
          <p:cNvSpPr>
            <a:spLocks noGrp="1" noChangeArrowheads="1"/>
          </p:cNvSpPr>
          <p:nvPr>
            <p:ph type="sldNum" idx="10"/>
          </p:nvPr>
        </p:nvSpPr>
        <p:spPr>
          <a:ln/>
        </p:spPr>
        <p:txBody>
          <a:bodyPr/>
          <a:lstStyle>
            <a:lvl1pPr>
              <a:defRPr/>
            </a:lvl1pPr>
          </a:lstStyle>
          <a:p>
            <a:pPr>
              <a:defRPr/>
            </a:pPr>
            <a:fld id="{ECAA5E87-7A9C-441E-8DD7-64EBDA014DD7}" type="slidenum">
              <a:rPr lang="pt-BR" altLang="pt-BR"/>
              <a:pPr>
                <a:defRPr/>
              </a:pPr>
              <a:t>‹nº›</a:t>
            </a:fld>
            <a:endParaRPr lang="pt-BR" altLang="pt-BR"/>
          </a:p>
        </p:txBody>
      </p:sp>
    </p:spTree>
    <p:extLst>
      <p:ext uri="{BB962C8B-B14F-4D97-AF65-F5344CB8AC3E}">
        <p14:creationId xmlns:p14="http://schemas.microsoft.com/office/powerpoint/2010/main" val="168623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559050" y="27763788"/>
            <a:ext cx="27544713" cy="8580437"/>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2559050" y="18311813"/>
            <a:ext cx="27544713" cy="94519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3">
            <a:extLst>
              <a:ext uri="{FF2B5EF4-FFF2-40B4-BE49-F238E27FC236}">
                <a16:creationId xmlns:a16="http://schemas.microsoft.com/office/drawing/2014/main" id="{5380496E-9E51-0F09-0A57-EA2796C123A3}"/>
              </a:ext>
            </a:extLst>
          </p:cNvPr>
          <p:cNvSpPr>
            <a:spLocks noGrp="1" noChangeArrowheads="1"/>
          </p:cNvSpPr>
          <p:nvPr>
            <p:ph type="sldNum" idx="10"/>
          </p:nvPr>
        </p:nvSpPr>
        <p:spPr>
          <a:ln/>
        </p:spPr>
        <p:txBody>
          <a:bodyPr/>
          <a:lstStyle>
            <a:lvl1pPr>
              <a:defRPr/>
            </a:lvl1pPr>
          </a:lstStyle>
          <a:p>
            <a:pPr>
              <a:defRPr/>
            </a:pPr>
            <a:fld id="{D5E1474B-E39A-4054-B954-96F3D6648D63}" type="slidenum">
              <a:rPr lang="pt-BR" altLang="pt-BR"/>
              <a:pPr>
                <a:defRPr/>
              </a:pPr>
              <a:t>‹nº›</a:t>
            </a:fld>
            <a:endParaRPr lang="pt-BR" altLang="pt-BR"/>
          </a:p>
        </p:txBody>
      </p:sp>
    </p:spTree>
    <p:extLst>
      <p:ext uri="{BB962C8B-B14F-4D97-AF65-F5344CB8AC3E}">
        <p14:creationId xmlns:p14="http://schemas.microsoft.com/office/powerpoint/2010/main" val="1071612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1620838" y="10109200"/>
            <a:ext cx="14503400" cy="2850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16276638" y="10109200"/>
            <a:ext cx="14503400" cy="28509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3">
            <a:extLst>
              <a:ext uri="{FF2B5EF4-FFF2-40B4-BE49-F238E27FC236}">
                <a16:creationId xmlns:a16="http://schemas.microsoft.com/office/drawing/2014/main" id="{6724486D-C6EF-B369-6836-EC326B56F2A2}"/>
              </a:ext>
            </a:extLst>
          </p:cNvPr>
          <p:cNvSpPr>
            <a:spLocks noGrp="1" noChangeArrowheads="1"/>
          </p:cNvSpPr>
          <p:nvPr>
            <p:ph type="sldNum" idx="10"/>
          </p:nvPr>
        </p:nvSpPr>
        <p:spPr>
          <a:ln/>
        </p:spPr>
        <p:txBody>
          <a:bodyPr/>
          <a:lstStyle>
            <a:lvl1pPr>
              <a:defRPr/>
            </a:lvl1pPr>
          </a:lstStyle>
          <a:p>
            <a:pPr>
              <a:defRPr/>
            </a:pPr>
            <a:fld id="{416E1E74-98AC-4896-A972-1FE2A18468CD}" type="slidenum">
              <a:rPr lang="pt-BR" altLang="pt-BR"/>
              <a:pPr>
                <a:defRPr/>
              </a:pPr>
              <a:t>‹nº›</a:t>
            </a:fld>
            <a:endParaRPr lang="pt-BR" altLang="pt-BR"/>
          </a:p>
        </p:txBody>
      </p:sp>
    </p:spTree>
    <p:extLst>
      <p:ext uri="{BB962C8B-B14F-4D97-AF65-F5344CB8AC3E}">
        <p14:creationId xmlns:p14="http://schemas.microsoft.com/office/powerpoint/2010/main" val="414998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620838" y="1730375"/>
            <a:ext cx="29162375" cy="72009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1620838" y="9671050"/>
            <a:ext cx="14316075" cy="40306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1620838" y="13701713"/>
            <a:ext cx="14316075" cy="24893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6460788" y="9671050"/>
            <a:ext cx="14322425" cy="40306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16460788" y="13701713"/>
            <a:ext cx="14322425" cy="24893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3">
            <a:extLst>
              <a:ext uri="{FF2B5EF4-FFF2-40B4-BE49-F238E27FC236}">
                <a16:creationId xmlns:a16="http://schemas.microsoft.com/office/drawing/2014/main" id="{8DE31564-04CF-4839-51E4-BDED53449B48}"/>
              </a:ext>
            </a:extLst>
          </p:cNvPr>
          <p:cNvSpPr>
            <a:spLocks noGrp="1" noChangeArrowheads="1"/>
          </p:cNvSpPr>
          <p:nvPr>
            <p:ph type="sldNum" idx="10"/>
          </p:nvPr>
        </p:nvSpPr>
        <p:spPr>
          <a:ln/>
        </p:spPr>
        <p:txBody>
          <a:bodyPr/>
          <a:lstStyle>
            <a:lvl1pPr>
              <a:defRPr/>
            </a:lvl1pPr>
          </a:lstStyle>
          <a:p>
            <a:pPr>
              <a:defRPr/>
            </a:pPr>
            <a:fld id="{83135C83-AFA2-4A7D-9FAD-F3A11180BC5C}" type="slidenum">
              <a:rPr lang="pt-BR" altLang="pt-BR"/>
              <a:pPr>
                <a:defRPr/>
              </a:pPr>
              <a:t>‹nº›</a:t>
            </a:fld>
            <a:endParaRPr lang="pt-BR" altLang="pt-BR"/>
          </a:p>
        </p:txBody>
      </p:sp>
    </p:spTree>
    <p:extLst>
      <p:ext uri="{BB962C8B-B14F-4D97-AF65-F5344CB8AC3E}">
        <p14:creationId xmlns:p14="http://schemas.microsoft.com/office/powerpoint/2010/main" val="2412060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3">
            <a:extLst>
              <a:ext uri="{FF2B5EF4-FFF2-40B4-BE49-F238E27FC236}">
                <a16:creationId xmlns:a16="http://schemas.microsoft.com/office/drawing/2014/main" id="{0F241F8A-1327-559E-239C-B8DAA0479FA5}"/>
              </a:ext>
            </a:extLst>
          </p:cNvPr>
          <p:cNvSpPr>
            <a:spLocks noGrp="1" noChangeArrowheads="1"/>
          </p:cNvSpPr>
          <p:nvPr>
            <p:ph type="sldNum" idx="10"/>
          </p:nvPr>
        </p:nvSpPr>
        <p:spPr>
          <a:ln/>
        </p:spPr>
        <p:txBody>
          <a:bodyPr/>
          <a:lstStyle>
            <a:lvl1pPr>
              <a:defRPr/>
            </a:lvl1pPr>
          </a:lstStyle>
          <a:p>
            <a:pPr>
              <a:defRPr/>
            </a:pPr>
            <a:fld id="{8802FD20-B949-492D-96A2-0CC6A4BED9AA}" type="slidenum">
              <a:rPr lang="pt-BR" altLang="pt-BR"/>
              <a:pPr>
                <a:defRPr/>
              </a:pPr>
              <a:t>‹nº›</a:t>
            </a:fld>
            <a:endParaRPr lang="pt-BR" altLang="pt-BR"/>
          </a:p>
        </p:txBody>
      </p:sp>
    </p:spTree>
    <p:extLst>
      <p:ext uri="{BB962C8B-B14F-4D97-AF65-F5344CB8AC3E}">
        <p14:creationId xmlns:p14="http://schemas.microsoft.com/office/powerpoint/2010/main" val="3146664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510CFFC7-3142-84FD-7792-1D59EB0ED58B}"/>
              </a:ext>
            </a:extLst>
          </p:cNvPr>
          <p:cNvSpPr>
            <a:spLocks noGrp="1" noChangeArrowheads="1"/>
          </p:cNvSpPr>
          <p:nvPr>
            <p:ph type="sldNum" idx="10"/>
          </p:nvPr>
        </p:nvSpPr>
        <p:spPr>
          <a:ln/>
        </p:spPr>
        <p:txBody>
          <a:bodyPr/>
          <a:lstStyle>
            <a:lvl1pPr>
              <a:defRPr/>
            </a:lvl1pPr>
          </a:lstStyle>
          <a:p>
            <a:pPr>
              <a:defRPr/>
            </a:pPr>
            <a:fld id="{37ADDBFC-018B-4D93-BE7D-AA38DE081EEE}" type="slidenum">
              <a:rPr lang="pt-BR" altLang="pt-BR"/>
              <a:pPr>
                <a:defRPr/>
              </a:pPr>
              <a:t>‹nº›</a:t>
            </a:fld>
            <a:endParaRPr lang="pt-BR" altLang="pt-BR"/>
          </a:p>
        </p:txBody>
      </p:sp>
    </p:spTree>
    <p:extLst>
      <p:ext uri="{BB962C8B-B14F-4D97-AF65-F5344CB8AC3E}">
        <p14:creationId xmlns:p14="http://schemas.microsoft.com/office/powerpoint/2010/main" val="385242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620838" y="1720850"/>
            <a:ext cx="10660062" cy="7319963"/>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12669838" y="1720850"/>
            <a:ext cx="18113375" cy="368744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620838" y="9040813"/>
            <a:ext cx="10660062" cy="295544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3">
            <a:extLst>
              <a:ext uri="{FF2B5EF4-FFF2-40B4-BE49-F238E27FC236}">
                <a16:creationId xmlns:a16="http://schemas.microsoft.com/office/drawing/2014/main" id="{7A8CB14C-D86F-FD2C-8C46-5BB55A24495C}"/>
              </a:ext>
            </a:extLst>
          </p:cNvPr>
          <p:cNvSpPr>
            <a:spLocks noGrp="1" noChangeArrowheads="1"/>
          </p:cNvSpPr>
          <p:nvPr>
            <p:ph type="sldNum" idx="10"/>
          </p:nvPr>
        </p:nvSpPr>
        <p:spPr>
          <a:ln/>
        </p:spPr>
        <p:txBody>
          <a:bodyPr/>
          <a:lstStyle>
            <a:lvl1pPr>
              <a:defRPr/>
            </a:lvl1pPr>
          </a:lstStyle>
          <a:p>
            <a:pPr>
              <a:defRPr/>
            </a:pPr>
            <a:fld id="{85FBE90F-C582-4FCE-8ADF-5C3B8939FB86}" type="slidenum">
              <a:rPr lang="pt-BR" altLang="pt-BR"/>
              <a:pPr>
                <a:defRPr/>
              </a:pPr>
              <a:t>‹nº›</a:t>
            </a:fld>
            <a:endParaRPr lang="pt-BR" altLang="pt-BR"/>
          </a:p>
        </p:txBody>
      </p:sp>
    </p:spTree>
    <p:extLst>
      <p:ext uri="{BB962C8B-B14F-4D97-AF65-F5344CB8AC3E}">
        <p14:creationId xmlns:p14="http://schemas.microsoft.com/office/powerpoint/2010/main" val="3217725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51588" y="30243463"/>
            <a:ext cx="19442112" cy="3570287"/>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6351588" y="3860800"/>
            <a:ext cx="19442112" cy="259222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6351588" y="33813750"/>
            <a:ext cx="19442112" cy="50704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3">
            <a:extLst>
              <a:ext uri="{FF2B5EF4-FFF2-40B4-BE49-F238E27FC236}">
                <a16:creationId xmlns:a16="http://schemas.microsoft.com/office/drawing/2014/main" id="{351E6E32-C5A8-63FA-ACDD-3F292049D831}"/>
              </a:ext>
            </a:extLst>
          </p:cNvPr>
          <p:cNvSpPr>
            <a:spLocks noGrp="1" noChangeArrowheads="1"/>
          </p:cNvSpPr>
          <p:nvPr>
            <p:ph type="sldNum" idx="10"/>
          </p:nvPr>
        </p:nvSpPr>
        <p:spPr>
          <a:ln/>
        </p:spPr>
        <p:txBody>
          <a:bodyPr/>
          <a:lstStyle>
            <a:lvl1pPr>
              <a:defRPr/>
            </a:lvl1pPr>
          </a:lstStyle>
          <a:p>
            <a:pPr>
              <a:defRPr/>
            </a:pPr>
            <a:fld id="{A587C278-66E8-4C65-98C4-C36559E64C09}" type="slidenum">
              <a:rPr lang="pt-BR" altLang="pt-BR"/>
              <a:pPr>
                <a:defRPr/>
              </a:pPr>
              <a:t>‹nº›</a:t>
            </a:fld>
            <a:endParaRPr lang="pt-BR" altLang="pt-BR"/>
          </a:p>
        </p:txBody>
      </p:sp>
    </p:spTree>
    <p:extLst>
      <p:ext uri="{BB962C8B-B14F-4D97-AF65-F5344CB8AC3E}">
        <p14:creationId xmlns:p14="http://schemas.microsoft.com/office/powerpoint/2010/main" val="1501322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ext Box 1">
            <a:extLst>
              <a:ext uri="{FF2B5EF4-FFF2-40B4-BE49-F238E27FC236}">
                <a16:creationId xmlns:a16="http://schemas.microsoft.com/office/drawing/2014/main" id="{DC49A54B-931A-7150-825A-A7FF098348DB}"/>
              </a:ext>
            </a:extLst>
          </p:cNvPr>
          <p:cNvSpPr txBox="1">
            <a:spLocks noChangeArrowheads="1"/>
          </p:cNvSpPr>
          <p:nvPr/>
        </p:nvSpPr>
        <p:spPr bwMode="auto">
          <a:xfrm>
            <a:off x="2428875" y="39363650"/>
            <a:ext cx="6753225"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pt-BR" altLang="pt-BR"/>
          </a:p>
        </p:txBody>
      </p:sp>
      <p:sp>
        <p:nvSpPr>
          <p:cNvPr id="1027" name="Text Box 2">
            <a:extLst>
              <a:ext uri="{FF2B5EF4-FFF2-40B4-BE49-F238E27FC236}">
                <a16:creationId xmlns:a16="http://schemas.microsoft.com/office/drawing/2014/main" id="{2855CD2C-C765-3827-E5C2-F83D697EC680}"/>
              </a:ext>
            </a:extLst>
          </p:cNvPr>
          <p:cNvSpPr txBox="1">
            <a:spLocks noChangeArrowheads="1"/>
          </p:cNvSpPr>
          <p:nvPr/>
        </p:nvSpPr>
        <p:spPr bwMode="auto">
          <a:xfrm>
            <a:off x="11071225" y="39363650"/>
            <a:ext cx="10261600"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pt-BR" altLang="pt-BR"/>
          </a:p>
        </p:txBody>
      </p:sp>
      <p:sp>
        <p:nvSpPr>
          <p:cNvPr id="2" name="Rectangle 3">
            <a:extLst>
              <a:ext uri="{FF2B5EF4-FFF2-40B4-BE49-F238E27FC236}">
                <a16:creationId xmlns:a16="http://schemas.microsoft.com/office/drawing/2014/main" id="{CEF71A5C-5457-3FA6-D8C0-3BE1DD1803EF}"/>
              </a:ext>
            </a:extLst>
          </p:cNvPr>
          <p:cNvSpPr>
            <a:spLocks noGrp="1" noChangeArrowheads="1"/>
          </p:cNvSpPr>
          <p:nvPr>
            <p:ph type="sldNum"/>
          </p:nvPr>
        </p:nvSpPr>
        <p:spPr bwMode="auto">
          <a:xfrm>
            <a:off x="23221950" y="39363650"/>
            <a:ext cx="6750050" cy="2879725"/>
          </a:xfrm>
          <a:prstGeom prst="rect">
            <a:avLst/>
          </a:prstGeom>
          <a:noFill/>
          <a:ln w="9525">
            <a:noFill/>
            <a:round/>
            <a:headEnd/>
            <a:tailEnd/>
          </a:ln>
          <a:effectLst/>
        </p:spPr>
        <p:txBody>
          <a:bodyPr vert="horz" wrap="square" lIns="90000" tIns="91440" rIns="90000" bIns="4680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E63E7A86-EB2C-49F8-BD2F-ED3F0E60D861}" type="slidenum">
              <a:rPr lang="pt-BR" altLang="pt-BR"/>
              <a:pPr>
                <a:defRPr/>
              </a:pPr>
              <a:t>‹nº›</a:t>
            </a:fld>
            <a:endParaRPr lang="pt-BR" altLang="pt-BR"/>
          </a:p>
        </p:txBody>
      </p:sp>
      <p:sp>
        <p:nvSpPr>
          <p:cNvPr id="1029" name="Rectangle 4">
            <a:extLst>
              <a:ext uri="{FF2B5EF4-FFF2-40B4-BE49-F238E27FC236}">
                <a16:creationId xmlns:a16="http://schemas.microsoft.com/office/drawing/2014/main" id="{8C619B11-02B7-1427-8FF1-65564FB8E4E8}"/>
              </a:ext>
            </a:extLst>
          </p:cNvPr>
          <p:cNvSpPr>
            <a:spLocks noGrp="1" noChangeArrowheads="1"/>
          </p:cNvSpPr>
          <p:nvPr>
            <p:ph type="title"/>
          </p:nvPr>
        </p:nvSpPr>
        <p:spPr bwMode="auto">
          <a:xfrm>
            <a:off x="1620838" y="1724025"/>
            <a:ext cx="29159200" cy="721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lvl="0"/>
            <a:r>
              <a:rPr lang="en-GB" altLang="pt-BR"/>
              <a:t>Clique para editar o formato do texto do título</a:t>
            </a:r>
          </a:p>
        </p:txBody>
      </p:sp>
      <p:sp>
        <p:nvSpPr>
          <p:cNvPr id="1030" name="Rectangle 5">
            <a:extLst>
              <a:ext uri="{FF2B5EF4-FFF2-40B4-BE49-F238E27FC236}">
                <a16:creationId xmlns:a16="http://schemas.microsoft.com/office/drawing/2014/main" id="{3F922989-4E49-6170-360C-980142A3B17C}"/>
              </a:ext>
            </a:extLst>
          </p:cNvPr>
          <p:cNvSpPr>
            <a:spLocks noGrp="1" noChangeArrowheads="1"/>
          </p:cNvSpPr>
          <p:nvPr>
            <p:ph type="body" idx="1"/>
          </p:nvPr>
        </p:nvSpPr>
        <p:spPr bwMode="auto">
          <a:xfrm>
            <a:off x="1620838" y="10109200"/>
            <a:ext cx="29159200" cy="2850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118440" rIns="0" bIns="0" numCol="1" anchor="t" anchorCtr="0" compatLnSpc="1">
            <a:prstTxWarp prst="textNoShape">
              <a:avLst/>
            </a:prstTxWarp>
          </a:bodyPr>
          <a:lstStyle/>
          <a:p>
            <a:pPr lvl="0"/>
            <a:r>
              <a:rPr lang="en-GB" altLang="pt-BR"/>
              <a:t>Clique para editar o formato do texto da estrutura de tópicos</a:t>
            </a:r>
          </a:p>
          <a:p>
            <a:pPr lvl="1"/>
            <a:r>
              <a:rPr lang="en-GB" altLang="pt-BR"/>
              <a:t>2º Nível da estrutura de tópicos</a:t>
            </a:r>
          </a:p>
          <a:p>
            <a:pPr lvl="2"/>
            <a:r>
              <a:rPr lang="en-GB" altLang="pt-BR"/>
              <a:t>3º Nível da estrutura de tópicos</a:t>
            </a:r>
          </a:p>
          <a:p>
            <a:pPr lvl="3"/>
            <a:r>
              <a:rPr lang="en-GB" altLang="pt-BR"/>
              <a:t>4º Nível da estrutura de tópicos</a:t>
            </a:r>
          </a:p>
          <a:p>
            <a:pPr lvl="4"/>
            <a:r>
              <a:rPr lang="en-GB" altLang="pt-BR"/>
              <a:t>5º Nível da estrutura de tópicos</a:t>
            </a:r>
          </a:p>
          <a:p>
            <a:pPr lvl="4"/>
            <a:r>
              <a:rPr lang="en-GB" altLang="pt-BR"/>
              <a:t>6º Nível da estrutura de tópicos</a:t>
            </a:r>
          </a:p>
          <a:p>
            <a:pPr lvl="4"/>
            <a:r>
              <a:rPr lang="en-GB" altLang="pt-BR"/>
              <a:t>7º Nível da estrutura de tópicos</a:t>
            </a:r>
          </a:p>
          <a:p>
            <a:pPr lvl="4"/>
            <a:r>
              <a:rPr lang="en-GB" altLang="pt-BR"/>
              <a:t>8º Nível da estrutura de tópicos</a:t>
            </a:r>
          </a:p>
          <a:p>
            <a:pPr lvl="4"/>
            <a:r>
              <a:rPr lang="en-GB" altLang="pt-BR"/>
              <a:t>9º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lnSpc>
          <a:spcPct val="101000"/>
        </a:lnSpc>
        <a:spcBef>
          <a:spcPct val="0"/>
        </a:spcBef>
        <a:spcAft>
          <a:spcPct val="0"/>
        </a:spcAft>
        <a:buClr>
          <a:srgbClr val="000000"/>
        </a:buClr>
        <a:buSzPct val="100000"/>
        <a:buFont typeface="Times New Roman" panose="02020603050405020304" pitchFamily="18" charset="0"/>
        <a:defRPr sz="2300">
          <a:solidFill>
            <a:srgbClr val="000000"/>
          </a:solidFill>
          <a:latin typeface="+mj-lt"/>
          <a:ea typeface="Lucida Sans Unicode" pitchFamily="34" charset="0"/>
          <a:cs typeface="+mj-cs"/>
        </a:defRPr>
      </a:lvl1pPr>
      <a:lvl2pPr algn="ctr" defTabSz="449263" rtl="0" eaLnBrk="0" fontAlgn="base" hangingPunct="0">
        <a:lnSpc>
          <a:spcPct val="101000"/>
        </a:lnSpc>
        <a:spcBef>
          <a:spcPct val="0"/>
        </a:spcBef>
        <a:spcAft>
          <a:spcPct val="0"/>
        </a:spcAft>
        <a:buClr>
          <a:srgbClr val="000000"/>
        </a:buClr>
        <a:buSzPct val="100000"/>
        <a:buFont typeface="Times New Roman" panose="02020603050405020304" pitchFamily="18" charset="0"/>
        <a:defRPr sz="2300">
          <a:solidFill>
            <a:srgbClr val="000000"/>
          </a:solidFill>
          <a:latin typeface="tahoma, verdana, arial" charset="0"/>
          <a:ea typeface="Lucida Sans Unicode" pitchFamily="34" charset="0"/>
          <a:cs typeface="Lucida Sans Unicode" pitchFamily="34" charset="0"/>
        </a:defRPr>
      </a:lvl2pPr>
      <a:lvl3pPr algn="ctr" defTabSz="449263" rtl="0" eaLnBrk="0" fontAlgn="base" hangingPunct="0">
        <a:lnSpc>
          <a:spcPct val="101000"/>
        </a:lnSpc>
        <a:spcBef>
          <a:spcPct val="0"/>
        </a:spcBef>
        <a:spcAft>
          <a:spcPct val="0"/>
        </a:spcAft>
        <a:buClr>
          <a:srgbClr val="000000"/>
        </a:buClr>
        <a:buSzPct val="100000"/>
        <a:buFont typeface="Times New Roman" panose="02020603050405020304" pitchFamily="18" charset="0"/>
        <a:defRPr sz="2300">
          <a:solidFill>
            <a:srgbClr val="000000"/>
          </a:solidFill>
          <a:latin typeface="tahoma, verdana, arial" charset="0"/>
          <a:ea typeface="Lucida Sans Unicode" pitchFamily="34" charset="0"/>
          <a:cs typeface="Lucida Sans Unicode" pitchFamily="34" charset="0"/>
        </a:defRPr>
      </a:lvl3pPr>
      <a:lvl4pPr algn="ctr" defTabSz="449263" rtl="0" eaLnBrk="0" fontAlgn="base" hangingPunct="0">
        <a:lnSpc>
          <a:spcPct val="101000"/>
        </a:lnSpc>
        <a:spcBef>
          <a:spcPct val="0"/>
        </a:spcBef>
        <a:spcAft>
          <a:spcPct val="0"/>
        </a:spcAft>
        <a:buClr>
          <a:srgbClr val="000000"/>
        </a:buClr>
        <a:buSzPct val="100000"/>
        <a:buFont typeface="Times New Roman" panose="02020603050405020304" pitchFamily="18" charset="0"/>
        <a:defRPr sz="2300">
          <a:solidFill>
            <a:srgbClr val="000000"/>
          </a:solidFill>
          <a:latin typeface="tahoma, verdana, arial" charset="0"/>
          <a:ea typeface="Lucida Sans Unicode" pitchFamily="34" charset="0"/>
          <a:cs typeface="Lucida Sans Unicode" pitchFamily="34" charset="0"/>
        </a:defRPr>
      </a:lvl4pPr>
      <a:lvl5pPr algn="ctr" defTabSz="449263" rtl="0" eaLnBrk="0" fontAlgn="base" hangingPunct="0">
        <a:lnSpc>
          <a:spcPct val="101000"/>
        </a:lnSpc>
        <a:spcBef>
          <a:spcPct val="0"/>
        </a:spcBef>
        <a:spcAft>
          <a:spcPct val="0"/>
        </a:spcAft>
        <a:buClr>
          <a:srgbClr val="000000"/>
        </a:buClr>
        <a:buSzPct val="100000"/>
        <a:buFont typeface="Times New Roman" panose="02020603050405020304" pitchFamily="18" charset="0"/>
        <a:defRPr sz="2300">
          <a:solidFill>
            <a:srgbClr val="000000"/>
          </a:solidFill>
          <a:latin typeface="tahoma, verdana, arial" charset="0"/>
          <a:ea typeface="Lucida Sans Unicode" pitchFamily="34" charset="0"/>
          <a:cs typeface="Lucida Sans Unicode" pitchFamily="34" charset="0"/>
        </a:defRPr>
      </a:lvl5pPr>
      <a:lvl6pPr marL="2514600" indent="-228600" algn="ctr" defTabSz="449263" rtl="0" eaLnBrk="0" fontAlgn="base" hangingPunct="0">
        <a:lnSpc>
          <a:spcPct val="101000"/>
        </a:lnSpc>
        <a:spcBef>
          <a:spcPct val="0"/>
        </a:spcBef>
        <a:spcAft>
          <a:spcPct val="0"/>
        </a:spcAft>
        <a:buClr>
          <a:srgbClr val="000000"/>
        </a:buClr>
        <a:buSzPct val="100000"/>
        <a:buFont typeface="Times New Roman" pitchFamily="18" charset="0"/>
        <a:defRPr sz="2300">
          <a:solidFill>
            <a:srgbClr val="000000"/>
          </a:solidFill>
          <a:latin typeface="tahoma, verdana, arial" charset="0"/>
          <a:cs typeface="Lucida Sans Unicode" pitchFamily="34" charset="0"/>
        </a:defRPr>
      </a:lvl6pPr>
      <a:lvl7pPr marL="2971800" indent="-228600" algn="ctr" defTabSz="449263" rtl="0" eaLnBrk="0" fontAlgn="base" hangingPunct="0">
        <a:lnSpc>
          <a:spcPct val="101000"/>
        </a:lnSpc>
        <a:spcBef>
          <a:spcPct val="0"/>
        </a:spcBef>
        <a:spcAft>
          <a:spcPct val="0"/>
        </a:spcAft>
        <a:buClr>
          <a:srgbClr val="000000"/>
        </a:buClr>
        <a:buSzPct val="100000"/>
        <a:buFont typeface="Times New Roman" pitchFamily="18" charset="0"/>
        <a:defRPr sz="2300">
          <a:solidFill>
            <a:srgbClr val="000000"/>
          </a:solidFill>
          <a:latin typeface="tahoma, verdana, arial" charset="0"/>
          <a:cs typeface="Lucida Sans Unicode" pitchFamily="34" charset="0"/>
        </a:defRPr>
      </a:lvl7pPr>
      <a:lvl8pPr marL="3429000" indent="-228600" algn="ctr" defTabSz="449263" rtl="0" eaLnBrk="0" fontAlgn="base" hangingPunct="0">
        <a:lnSpc>
          <a:spcPct val="101000"/>
        </a:lnSpc>
        <a:spcBef>
          <a:spcPct val="0"/>
        </a:spcBef>
        <a:spcAft>
          <a:spcPct val="0"/>
        </a:spcAft>
        <a:buClr>
          <a:srgbClr val="000000"/>
        </a:buClr>
        <a:buSzPct val="100000"/>
        <a:buFont typeface="Times New Roman" pitchFamily="18" charset="0"/>
        <a:defRPr sz="2300">
          <a:solidFill>
            <a:srgbClr val="000000"/>
          </a:solidFill>
          <a:latin typeface="tahoma, verdana, arial" charset="0"/>
          <a:cs typeface="Lucida Sans Unicode" pitchFamily="34" charset="0"/>
        </a:defRPr>
      </a:lvl8pPr>
      <a:lvl9pPr marL="3886200" indent="-228600" algn="ctr" defTabSz="449263" rtl="0" eaLnBrk="0" fontAlgn="base" hangingPunct="0">
        <a:lnSpc>
          <a:spcPct val="101000"/>
        </a:lnSpc>
        <a:spcBef>
          <a:spcPct val="0"/>
        </a:spcBef>
        <a:spcAft>
          <a:spcPct val="0"/>
        </a:spcAft>
        <a:buClr>
          <a:srgbClr val="000000"/>
        </a:buClr>
        <a:buSzPct val="100000"/>
        <a:buFont typeface="Times New Roman" pitchFamily="18" charset="0"/>
        <a:defRPr sz="2300">
          <a:solidFill>
            <a:srgbClr val="000000"/>
          </a:solidFill>
          <a:latin typeface="tahoma, verdana, arial" charset="0"/>
          <a:cs typeface="Lucida Sans Unicode" pitchFamily="34" charset="0"/>
        </a:defRPr>
      </a:lvl9pPr>
    </p:titleStyle>
    <p:bodyStyle>
      <a:lvl1pPr marL="342900" indent="-342900" algn="l" defTabSz="449263" rtl="0" eaLnBrk="0" fontAlgn="base" hangingPunct="0">
        <a:lnSpc>
          <a:spcPct val="95000"/>
        </a:lnSpc>
        <a:spcBef>
          <a:spcPct val="0"/>
        </a:spcBef>
        <a:spcAft>
          <a:spcPts val="1425"/>
        </a:spcAft>
        <a:buClr>
          <a:srgbClr val="000000"/>
        </a:buClr>
        <a:buSzPct val="100000"/>
        <a:buFont typeface="Times New Roman" panose="02020603050405020304" pitchFamily="18" charset="0"/>
        <a:buChar char="•"/>
        <a:defRPr sz="18800">
          <a:solidFill>
            <a:srgbClr val="000000"/>
          </a:solidFill>
          <a:latin typeface="+mn-lt"/>
          <a:ea typeface="Lucida Sans Unicode" pitchFamily="34" charset="0"/>
          <a:cs typeface="+mn-cs"/>
        </a:defRPr>
      </a:lvl1pPr>
      <a:lvl2pPr marL="742950" indent="-285750" algn="l" defTabSz="449263" rtl="0" eaLnBrk="0" fontAlgn="base" hangingPunct="0">
        <a:lnSpc>
          <a:spcPct val="95000"/>
        </a:lnSpc>
        <a:spcBef>
          <a:spcPct val="0"/>
        </a:spcBef>
        <a:spcAft>
          <a:spcPts val="1138"/>
        </a:spcAft>
        <a:buClr>
          <a:srgbClr val="000000"/>
        </a:buClr>
        <a:buSzPct val="100000"/>
        <a:buFont typeface="Times New Roman" panose="02020603050405020304" pitchFamily="18" charset="0"/>
        <a:buChar char="–"/>
        <a:defRPr sz="14000">
          <a:solidFill>
            <a:srgbClr val="000000"/>
          </a:solidFill>
          <a:latin typeface="+mn-lt"/>
          <a:ea typeface="Lucida Sans Unicode" pitchFamily="34" charset="0"/>
          <a:cs typeface="+mn-cs"/>
        </a:defRPr>
      </a:lvl2pPr>
      <a:lvl3pPr marL="1143000" indent="-228600" algn="l" defTabSz="449263" rtl="0" eaLnBrk="0" fontAlgn="base" hangingPunct="0">
        <a:lnSpc>
          <a:spcPct val="95000"/>
        </a:lnSpc>
        <a:spcBef>
          <a:spcPct val="0"/>
        </a:spcBef>
        <a:spcAft>
          <a:spcPts val="850"/>
        </a:spcAft>
        <a:buClr>
          <a:srgbClr val="000000"/>
        </a:buClr>
        <a:buSzPct val="100000"/>
        <a:buFont typeface="Times New Roman" panose="02020603050405020304" pitchFamily="18" charset="0"/>
        <a:buChar char="•"/>
        <a:defRPr sz="11700">
          <a:solidFill>
            <a:srgbClr val="000000"/>
          </a:solidFill>
          <a:latin typeface="+mn-lt"/>
          <a:ea typeface="Lucida Sans Unicode" pitchFamily="34" charset="0"/>
          <a:cs typeface="+mn-cs"/>
        </a:defRPr>
      </a:lvl3pPr>
      <a:lvl4pPr marL="1600200" indent="-228600" algn="l" defTabSz="449263" rtl="0" eaLnBrk="0" fontAlgn="base" hangingPunct="0">
        <a:lnSpc>
          <a:spcPct val="95000"/>
        </a:lnSpc>
        <a:spcBef>
          <a:spcPct val="0"/>
        </a:spcBef>
        <a:spcAft>
          <a:spcPts val="575"/>
        </a:spcAft>
        <a:buClr>
          <a:srgbClr val="000000"/>
        </a:buClr>
        <a:buSzPct val="100000"/>
        <a:buFont typeface="Times New Roman" panose="02020603050405020304" pitchFamily="18" charset="0"/>
        <a:buChar char="–"/>
        <a:defRPr sz="11700">
          <a:solidFill>
            <a:srgbClr val="000000"/>
          </a:solidFill>
          <a:latin typeface="+mn-lt"/>
          <a:ea typeface="Lucida Sans Unicode" pitchFamily="34" charset="0"/>
          <a:cs typeface="+mn-cs"/>
        </a:defRPr>
      </a:lvl4pPr>
      <a:lvl5pPr marL="2057400" indent="-228600" algn="l" defTabSz="449263" rtl="0" eaLnBrk="0" fontAlgn="base" hangingPunct="0">
        <a:lnSpc>
          <a:spcPct val="95000"/>
        </a:lnSpc>
        <a:spcBef>
          <a:spcPct val="0"/>
        </a:spcBef>
        <a:spcAft>
          <a:spcPts val="288"/>
        </a:spcAft>
        <a:buClr>
          <a:srgbClr val="000000"/>
        </a:buClr>
        <a:buSzPct val="100000"/>
        <a:buFont typeface="Times New Roman" panose="02020603050405020304" pitchFamily="18" charset="0"/>
        <a:buChar char="»"/>
        <a:defRPr sz="2000">
          <a:solidFill>
            <a:srgbClr val="000000"/>
          </a:solidFill>
          <a:latin typeface="+mn-lt"/>
          <a:ea typeface="Lucida Sans Unicode" pitchFamily="34" charset="0"/>
          <a:cs typeface="+mn-cs"/>
        </a:defRPr>
      </a:lvl5pPr>
      <a:lvl6pPr marL="2514600" indent="-228600" algn="l" defTabSz="449263" rtl="0" eaLnBrk="0" fontAlgn="base" hangingPunct="0">
        <a:lnSpc>
          <a:spcPct val="95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6pPr>
      <a:lvl7pPr marL="2971800" indent="-228600" algn="l" defTabSz="449263" rtl="0" eaLnBrk="0" fontAlgn="base" hangingPunct="0">
        <a:lnSpc>
          <a:spcPct val="95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7pPr>
      <a:lvl8pPr marL="3429000" indent="-228600" algn="l" defTabSz="449263" rtl="0" eaLnBrk="0" fontAlgn="base" hangingPunct="0">
        <a:lnSpc>
          <a:spcPct val="95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8pPr>
      <a:lvl9pPr marL="3886200" indent="-228600" algn="l" defTabSz="449263" rtl="0" eaLnBrk="0" fontAlgn="base" hangingPunct="0">
        <a:lnSpc>
          <a:spcPct val="95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oleObject" Target="../embeddings/oleObject2.bin"/><Relationship Id="rId5" Type="http://schemas.openxmlformats.org/officeDocument/2006/relationships/image" Target="../media/image2.emf"/><Relationship Id="rId10" Type="http://schemas.openxmlformats.org/officeDocument/2006/relationships/image" Target="../media/image6.emf"/><Relationship Id="rId4" Type="http://schemas.openxmlformats.org/officeDocument/2006/relationships/oleObject" Target="../embeddings/oleObject1.bin"/><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8">
            <a:extLst>
              <a:ext uri="{FF2B5EF4-FFF2-40B4-BE49-F238E27FC236}">
                <a16:creationId xmlns:a16="http://schemas.microsoft.com/office/drawing/2014/main" id="{AB02C9A5-229F-1C7B-82D9-CF423DCF9360}"/>
              </a:ext>
            </a:extLst>
          </p:cNvPr>
          <p:cNvSpPr>
            <a:spLocks noChangeArrowheads="1"/>
          </p:cNvSpPr>
          <p:nvPr/>
        </p:nvSpPr>
        <p:spPr bwMode="auto">
          <a:xfrm>
            <a:off x="15725775" y="20802600"/>
            <a:ext cx="32404050"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pt-BR" altLang="pt-BR"/>
          </a:p>
        </p:txBody>
      </p:sp>
      <p:sp>
        <p:nvSpPr>
          <p:cNvPr id="3075" name="Rectangle 45">
            <a:extLst>
              <a:ext uri="{FF2B5EF4-FFF2-40B4-BE49-F238E27FC236}">
                <a16:creationId xmlns:a16="http://schemas.microsoft.com/office/drawing/2014/main" id="{775F088A-1D7F-C3F9-835B-E61B4F261093}"/>
              </a:ext>
            </a:extLst>
          </p:cNvPr>
          <p:cNvSpPr>
            <a:spLocks noChangeArrowheads="1"/>
          </p:cNvSpPr>
          <p:nvPr/>
        </p:nvSpPr>
        <p:spPr bwMode="auto">
          <a:xfrm>
            <a:off x="0" y="19611975"/>
            <a:ext cx="3240405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pt-BR" altLang="pt-BR"/>
          </a:p>
        </p:txBody>
      </p:sp>
      <p:sp>
        <p:nvSpPr>
          <p:cNvPr id="3076" name="Rectangle 45">
            <a:extLst>
              <a:ext uri="{FF2B5EF4-FFF2-40B4-BE49-F238E27FC236}">
                <a16:creationId xmlns:a16="http://schemas.microsoft.com/office/drawing/2014/main" id="{26EA981B-8456-9F1B-0C54-65E2D88064BE}"/>
              </a:ext>
            </a:extLst>
          </p:cNvPr>
          <p:cNvSpPr>
            <a:spLocks noChangeArrowheads="1"/>
          </p:cNvSpPr>
          <p:nvPr/>
        </p:nvSpPr>
        <p:spPr bwMode="auto">
          <a:xfrm>
            <a:off x="0" y="0"/>
            <a:ext cx="3240405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a:lnSpc>
                <a:spcPct val="93000"/>
              </a:lnSpc>
              <a:buClr>
                <a:srgbClr val="000000"/>
              </a:buClr>
              <a:buSzPct val="100000"/>
              <a:buFont typeface="Times New Roman" panose="02020603050405020304" pitchFamily="18" charset="0"/>
              <a:buNone/>
            </a:pPr>
            <a:endParaRPr lang="pt-BR" altLang="pt-BR"/>
          </a:p>
        </p:txBody>
      </p:sp>
      <p:grpSp>
        <p:nvGrpSpPr>
          <p:cNvPr id="3077" name="Grupo 42">
            <a:extLst>
              <a:ext uri="{FF2B5EF4-FFF2-40B4-BE49-F238E27FC236}">
                <a16:creationId xmlns:a16="http://schemas.microsoft.com/office/drawing/2014/main" id="{24D8CA9A-4736-A3A9-ABDF-ACAC7D2D1BCF}"/>
              </a:ext>
            </a:extLst>
          </p:cNvPr>
          <p:cNvGrpSpPr>
            <a:grpSpLocks/>
          </p:cNvGrpSpPr>
          <p:nvPr/>
        </p:nvGrpSpPr>
        <p:grpSpPr bwMode="auto">
          <a:xfrm>
            <a:off x="1008063" y="5224463"/>
            <a:ext cx="31148337" cy="37480875"/>
            <a:chOff x="1035228" y="3788662"/>
            <a:chExt cx="31148337" cy="37481269"/>
          </a:xfrm>
        </p:grpSpPr>
        <p:sp>
          <p:nvSpPr>
            <p:cNvPr id="3081" name="Rectangle 47">
              <a:extLst>
                <a:ext uri="{FF2B5EF4-FFF2-40B4-BE49-F238E27FC236}">
                  <a16:creationId xmlns:a16="http://schemas.microsoft.com/office/drawing/2014/main" id="{17B1F98C-D915-8E67-6CFC-55C4B563CBB8}"/>
                </a:ext>
              </a:extLst>
            </p:cNvPr>
            <p:cNvSpPr>
              <a:spLocks noChangeArrowheads="1"/>
            </p:cNvSpPr>
            <p:nvPr/>
          </p:nvSpPr>
          <p:spPr bwMode="auto">
            <a:xfrm>
              <a:off x="1287640" y="32268985"/>
              <a:ext cx="10029825" cy="8513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6840" tIns="48240" rIns="96840" bIns="4824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9pPr>
            </a:lstStyle>
            <a:p>
              <a:pPr algn="just" eaLnBrk="1">
                <a:lnSpc>
                  <a:spcPct val="93000"/>
                </a:lnSpc>
                <a:spcAft>
                  <a:spcPct val="0"/>
                </a:spcAft>
                <a:buFont typeface="Times New Roman" panose="02020603050405020304" pitchFamily="18" charset="0"/>
                <a:buNone/>
              </a:pPr>
              <a:r>
                <a:rPr lang="pt-BR" altLang="pt-BR" sz="2800">
                  <a:solidFill>
                    <a:schemeClr val="tx1"/>
                  </a:solidFill>
                </a:rPr>
                <a:t>O ensino de Química, segundo Brito (2008, p. 47), assim como de outras ciências, tem por objetivo principal a formação do cidadão e sua preparação para lidar com o mundo moderno, com o trabalho e com a tecnologia, de forma que ele possa fazer uso de conhecimentos químicos necessários à sua participação efetiva na sociedade.</a:t>
              </a:r>
            </a:p>
            <a:p>
              <a:pPr algn="just" eaLnBrk="1">
                <a:lnSpc>
                  <a:spcPct val="93000"/>
                </a:lnSpc>
                <a:spcAft>
                  <a:spcPct val="0"/>
                </a:spcAft>
                <a:buFont typeface="Times New Roman" panose="02020603050405020304" pitchFamily="18" charset="0"/>
                <a:buNone/>
              </a:pPr>
              <a:r>
                <a:rPr lang="pt-BR" altLang="pt-BR" sz="2800">
                  <a:solidFill>
                    <a:schemeClr val="tx1"/>
                  </a:solidFill>
                </a:rPr>
                <a:t>Nessa perspectiva, o autor citado observa que, a educação em química para a cidadania visa à tomada de decisão do aluno na resolução de problemas que envolvam a sua vida e a sociedade, sendo necessários conhecimentos que vão além do campo da ciência e que valorizem a perspectiva política e atitudes valorativas. Nesse sentido, o ensino não pode se basear em aulas que exijam apenas a memorização de nomes e fórmulas ou do treinamento repetido na resolução de problemas, tornando-se desinteressante, mas por meio de aulas bem preparadas e intercaladas, bem contextualizadas e com experimentos que despertem para o sentido prático das coisas, motivando o aluno a aprender.</a:t>
              </a:r>
            </a:p>
            <a:p>
              <a:pPr algn="just" eaLnBrk="1">
                <a:lnSpc>
                  <a:spcPct val="93000"/>
                </a:lnSpc>
                <a:spcAft>
                  <a:spcPct val="0"/>
                </a:spcAft>
                <a:buFont typeface="Times New Roman" panose="02020603050405020304" pitchFamily="18" charset="0"/>
                <a:buNone/>
              </a:pPr>
              <a:r>
                <a:rPr lang="pt-BR" altLang="pt-BR" sz="2800">
                  <a:solidFill>
                    <a:schemeClr val="tx1"/>
                  </a:solidFill>
                </a:rPr>
                <a:t>Esse ensino aparece no âmbito da lei como finalidade da educação básica. Prova disso é que o Ministério da Educação tomou uma série de medidas para atribuir à educação brasileira as qualidades  necessárias  a essa mudança, como são os casos da Lei de  Diretrizes</a:t>
              </a:r>
            </a:p>
          </p:txBody>
        </p:sp>
        <p:sp>
          <p:nvSpPr>
            <p:cNvPr id="3082" name="Rectangle 3">
              <a:extLst>
                <a:ext uri="{FF2B5EF4-FFF2-40B4-BE49-F238E27FC236}">
                  <a16:creationId xmlns:a16="http://schemas.microsoft.com/office/drawing/2014/main" id="{D7E5E3E9-4D8C-157D-136B-475215D03B0F}"/>
                </a:ext>
              </a:extLst>
            </p:cNvPr>
            <p:cNvSpPr>
              <a:spLocks noChangeArrowheads="1"/>
            </p:cNvSpPr>
            <p:nvPr/>
          </p:nvSpPr>
          <p:spPr bwMode="auto">
            <a:xfrm>
              <a:off x="1249540" y="13093705"/>
              <a:ext cx="10001250" cy="915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102240" tIns="51120" rIns="102240" bIns="51120" anchor="ctr">
              <a:spAutoFit/>
            </a:bodyPr>
            <a:lstStyle>
              <a:lvl1pPr>
                <a:lnSpc>
                  <a:spcPct val="95000"/>
                </a:lnSpc>
                <a:spcAft>
                  <a:spcPts val="1425"/>
                </a:spcAft>
                <a:buClr>
                  <a:srgbClr val="000000"/>
                </a:buClr>
                <a:buSzPct val="100000"/>
                <a:buFont typeface="Times New Roman" panose="02020603050405020304" pitchFamily="18"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000">
                  <a:solidFill>
                    <a:srgbClr val="000000"/>
                  </a:solidFill>
                  <a:latin typeface="Times New Roman" panose="02020603050405020304" pitchFamily="18" charset="0"/>
                  <a:cs typeface="Lucida Sans Unicode" panose="020B0602030504020204" pitchFamily="34" charset="0"/>
                </a:defRPr>
              </a:lvl9pPr>
            </a:lstStyle>
            <a:p>
              <a:pPr algn="just" eaLnBrk="1">
                <a:lnSpc>
                  <a:spcPct val="100000"/>
                </a:lnSpc>
                <a:spcAft>
                  <a:spcPct val="0"/>
                </a:spcAft>
                <a:buFont typeface="Times New Roman" panose="02020603050405020304" pitchFamily="18" charset="0"/>
                <a:buNone/>
              </a:pPr>
              <a:r>
                <a:rPr lang="pt-BR" altLang="pt-BR" sz="2800"/>
                <a:t>Instigado pela ideia de participar do Programa Institucional de Bolsa de Iniciação à Docência - PIBID, construiu-se o Subprojeto de Química do IFCE - </a:t>
              </a:r>
              <a:r>
                <a:rPr lang="pt-BR" altLang="pt-BR" sz="2800" i="1"/>
                <a:t>Campus</a:t>
              </a:r>
              <a:r>
                <a:rPr lang="pt-BR" altLang="pt-BR" sz="2800"/>
                <a:t> Iguatu, propondo a inserção de 20 alunos da citada licenciatura nas escolas públicas de ensino médio Antônio Albuquerque e Liceu de Iguatu para desenvolverem atividades de iniciação à docência. Além desses alunos, a proposta contemplava, também, um professor para a coordenação local e dois professores para as atividades de supervisão nas escolas públicas contempladas. </a:t>
              </a:r>
            </a:p>
            <a:p>
              <a:pPr algn="just" eaLnBrk="1">
                <a:lnSpc>
                  <a:spcPct val="100000"/>
                </a:lnSpc>
                <a:spcAft>
                  <a:spcPct val="0"/>
                </a:spcAft>
                <a:buFont typeface="Times New Roman" panose="02020603050405020304" pitchFamily="18" charset="0"/>
                <a:buNone/>
              </a:pPr>
              <a:r>
                <a:rPr lang="pt-BR" altLang="pt-BR" sz="2800"/>
                <a:t>Aprovada a proposta, observou-se a necessidade de se conhecer melhor as escolas contempladas, suas carências e disponibilidades, bem como as deficiências sentidas pelos alunos acerca dos assuntos abordados no primeiro ano do ensino médio na disciplina de Química, para que, de posse dessas informações, fosse ofertado um curso com o intuito de minimizar essas deficiências.</a:t>
              </a:r>
            </a:p>
            <a:p>
              <a:pPr algn="just" eaLnBrk="1">
                <a:lnSpc>
                  <a:spcPct val="100000"/>
                </a:lnSpc>
                <a:spcAft>
                  <a:spcPct val="0"/>
                </a:spcAft>
                <a:buFont typeface="Times New Roman" panose="02020603050405020304" pitchFamily="18" charset="0"/>
                <a:buNone/>
              </a:pPr>
              <a:r>
                <a:rPr lang="pt-BR" altLang="pt-BR" sz="2800"/>
                <a:t>O objetivo deste trabalho é apresentar os resultados obtidos na pesquisa aplicada nas escolas públicas acima mencionadas, já que esses resultados constituirão a base para a formatação do curso denominado Química para a Cidadania, que representará a parte operacional das atividades que serão desenvolvidas pelos componentes do PIBID no </a:t>
              </a:r>
              <a:r>
                <a:rPr lang="pt-BR" altLang="pt-BR" sz="2800" i="1"/>
                <a:t>Campus</a:t>
              </a:r>
              <a:r>
                <a:rPr lang="pt-BR" altLang="pt-BR" sz="2800"/>
                <a:t> Iguatu.</a:t>
              </a:r>
            </a:p>
          </p:txBody>
        </p:sp>
        <p:sp>
          <p:nvSpPr>
            <p:cNvPr id="3" name="Rectangle 4">
              <a:extLst>
                <a:ext uri="{FF2B5EF4-FFF2-40B4-BE49-F238E27FC236}">
                  <a16:creationId xmlns:a16="http://schemas.microsoft.com/office/drawing/2014/main" id="{28A5863B-1E37-A93D-919A-A358385AF310}"/>
                </a:ext>
              </a:extLst>
            </p:cNvPr>
            <p:cNvSpPr>
              <a:spLocks noChangeArrowheads="1"/>
            </p:cNvSpPr>
            <p:nvPr/>
          </p:nvSpPr>
          <p:spPr bwMode="auto">
            <a:xfrm>
              <a:off x="1500365" y="7295486"/>
              <a:ext cx="21074063" cy="1349389"/>
            </a:xfrm>
            <a:prstGeom prst="rect">
              <a:avLst/>
            </a:prstGeom>
            <a:noFill/>
            <a:ln w="9525">
              <a:noFill/>
              <a:round/>
              <a:headEnd/>
              <a:tailEnd/>
            </a:ln>
            <a:effectLst/>
          </p:spPr>
          <p:txBody>
            <a:bodyPr lIns="86760" tIns="43560" rIns="86760" bIns="43560">
              <a:spAutoFit/>
            </a:bodyPr>
            <a:lstStyle/>
            <a:p>
              <a: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a:pPr>
              <a:r>
                <a:rPr lang="pt-BR" sz="4100" b="1" dirty="0">
                  <a:solidFill>
                    <a:srgbClr val="000000"/>
                  </a:solidFill>
                  <a:latin typeface="+mn-lt"/>
                </a:rPr>
                <a:t>PEREIRA, A. N.</a:t>
              </a:r>
              <a:r>
                <a:rPr lang="pt-BR" sz="4100" b="1" baseline="30000" dirty="0">
                  <a:solidFill>
                    <a:srgbClr val="000000"/>
                  </a:solidFill>
                  <a:latin typeface="+mn-lt"/>
                </a:rPr>
                <a:t>1</a:t>
              </a:r>
              <a:r>
                <a:rPr lang="pt-BR" sz="4100" b="1" dirty="0">
                  <a:solidFill>
                    <a:srgbClr val="000000"/>
                  </a:solidFill>
                  <a:latin typeface="+mn-lt"/>
                </a:rPr>
                <a:t>; ALVES NETO, S.</a:t>
              </a:r>
              <a:r>
                <a:rPr lang="pt-BR" sz="4100" b="1" baseline="30000" dirty="0">
                  <a:solidFill>
                    <a:srgbClr val="000000"/>
                  </a:solidFill>
                  <a:latin typeface="+mn-lt"/>
                </a:rPr>
                <a:t>2</a:t>
              </a:r>
              <a:r>
                <a:rPr lang="pt-BR" sz="4100" b="1" dirty="0">
                  <a:solidFill>
                    <a:srgbClr val="000000"/>
                  </a:solidFill>
                  <a:latin typeface="+mn-lt"/>
                </a:rPr>
                <a:t>; SILVA, M. L. S.</a:t>
              </a:r>
              <a:r>
                <a:rPr lang="pt-BR" sz="4100" b="1" baseline="30000" dirty="0">
                  <a:solidFill>
                    <a:srgbClr val="000000"/>
                  </a:solidFill>
                  <a:latin typeface="+mn-lt"/>
                </a:rPr>
                <a:t>3</a:t>
              </a:r>
              <a:r>
                <a:rPr lang="pt-BR" sz="4100" b="1" dirty="0">
                  <a:solidFill>
                    <a:srgbClr val="000000"/>
                  </a:solidFill>
                  <a:latin typeface="+mn-lt"/>
                </a:rPr>
                <a:t>; SOARES, N. M. D.</a:t>
              </a:r>
              <a:r>
                <a:rPr lang="pt-BR" sz="4100" b="1" baseline="30000" dirty="0">
                  <a:solidFill>
                    <a:srgbClr val="000000"/>
                  </a:solidFill>
                  <a:latin typeface="+mn-lt"/>
                </a:rPr>
                <a:t>4</a:t>
              </a:r>
              <a:r>
                <a:rPr lang="pt-BR" sz="4100" b="1" dirty="0">
                  <a:solidFill>
                    <a:srgbClr val="000000"/>
                  </a:solidFill>
                  <a:latin typeface="+mn-lt"/>
                </a:rPr>
                <a:t>; SOUZA, J. N.</a:t>
              </a:r>
              <a:r>
                <a:rPr lang="pt-BR" sz="4100" b="1" baseline="30000" dirty="0">
                  <a:solidFill>
                    <a:srgbClr val="000000"/>
                  </a:solidFill>
                  <a:latin typeface="+mn-lt"/>
                </a:rPr>
                <a:t>5 </a:t>
              </a:r>
            </a:p>
            <a:p>
              <a: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a:pPr>
              <a:r>
                <a:rPr lang="pt-BR" sz="4100" b="1" dirty="0">
                  <a:solidFill>
                    <a:srgbClr val="000000"/>
                  </a:solidFill>
                  <a:latin typeface="+mn-lt"/>
                </a:rPr>
                <a:t>e-mail para contato:</a:t>
              </a:r>
              <a:r>
                <a:rPr lang="pt-BR" sz="4100" dirty="0">
                  <a:solidFill>
                    <a:srgbClr val="000000"/>
                  </a:solidFill>
                  <a:latin typeface="+mn-lt"/>
                </a:rPr>
                <a:t> nunes.pereira@yahoo.com.br</a:t>
              </a:r>
            </a:p>
          </p:txBody>
        </p:sp>
        <p:sp>
          <p:nvSpPr>
            <p:cNvPr id="4" name="Rectangle 6">
              <a:extLst>
                <a:ext uri="{FF2B5EF4-FFF2-40B4-BE49-F238E27FC236}">
                  <a16:creationId xmlns:a16="http://schemas.microsoft.com/office/drawing/2014/main" id="{915FC937-4360-B248-7A17-2285FF7E2DE8}"/>
                </a:ext>
              </a:extLst>
            </p:cNvPr>
            <p:cNvSpPr>
              <a:spLocks noChangeArrowheads="1"/>
            </p:cNvSpPr>
            <p:nvPr/>
          </p:nvSpPr>
          <p:spPr bwMode="auto">
            <a:xfrm>
              <a:off x="2473503" y="8714726"/>
              <a:ext cx="22251987" cy="2241574"/>
            </a:xfrm>
            <a:prstGeom prst="rect">
              <a:avLst/>
            </a:prstGeom>
            <a:noFill/>
            <a:ln w="9525">
              <a:noFill/>
              <a:round/>
              <a:headEnd/>
              <a:tailEnd/>
            </a:ln>
            <a:effectLst/>
          </p:spPr>
          <p:txBody>
            <a:bodyPr lIns="86760" tIns="43560" rIns="86760" bIns="43560">
              <a:spAutoFit/>
            </a:bodyPr>
            <a:lstStyle/>
            <a:p>
              <a:pPr marL="484188" indent="-481013" eaLnBrk="1" hangingPunct="1">
                <a:buSzPct val="100000"/>
                <a:tabLst>
                  <a:tab pos="484188" algn="l"/>
                  <a:tab pos="931863" algn="l"/>
                  <a:tab pos="1381125" algn="l"/>
                  <a:tab pos="1830388" algn="l"/>
                  <a:tab pos="2279650" algn="l"/>
                  <a:tab pos="2728913" algn="l"/>
                  <a:tab pos="3178175" algn="l"/>
                  <a:tab pos="3627438" algn="l"/>
                  <a:tab pos="4076700" algn="l"/>
                  <a:tab pos="4525963" algn="l"/>
                  <a:tab pos="4975225" algn="l"/>
                  <a:tab pos="5424488" algn="l"/>
                  <a:tab pos="5873750" algn="l"/>
                  <a:tab pos="6323013" algn="l"/>
                  <a:tab pos="6772275" algn="l"/>
                  <a:tab pos="7221538" algn="l"/>
                  <a:tab pos="7670800" algn="l"/>
                  <a:tab pos="8120063" algn="l"/>
                  <a:tab pos="8569325" algn="l"/>
                  <a:tab pos="9018588" algn="l"/>
                  <a:tab pos="9467850" algn="l"/>
                  <a:tab pos="10134600" algn="l"/>
                  <a:tab pos="10858500" algn="l"/>
                  <a:tab pos="11582400" algn="l"/>
                  <a:tab pos="12306300" algn="l"/>
                  <a:tab pos="13030200" algn="l"/>
                  <a:tab pos="13754100" algn="l"/>
                  <a:tab pos="14478000" algn="l"/>
                  <a:tab pos="15201900" algn="l"/>
                  <a:tab pos="15925800" algn="l"/>
                  <a:tab pos="16649700" algn="l"/>
                  <a:tab pos="17373600" algn="l"/>
                </a:tabLst>
                <a:defRPr/>
              </a:pPr>
              <a:r>
                <a:rPr lang="pt-BR" sz="2800" baseline="30000" dirty="0">
                  <a:solidFill>
                    <a:srgbClr val="000000"/>
                  </a:solidFill>
                  <a:latin typeface="+mn-lt"/>
                </a:rPr>
                <a:t>1</a:t>
              </a:r>
              <a:r>
                <a:rPr lang="pt-BR" sz="2800" dirty="0">
                  <a:solidFill>
                    <a:srgbClr val="000000"/>
                  </a:solidFill>
                  <a:latin typeface="+mn-lt"/>
                </a:rPr>
                <a:t>. Professor de Inglês, Metodologia do Trabalho Científico e Comunicação e Linguagem do Curso de Licenciatura em Química do IFCE – </a:t>
              </a:r>
              <a:r>
                <a:rPr lang="pt-BR" sz="2800" i="1" dirty="0">
                  <a:solidFill>
                    <a:srgbClr val="000000"/>
                  </a:solidFill>
                  <a:latin typeface="+mn-lt"/>
                </a:rPr>
                <a:t>campus</a:t>
              </a:r>
              <a:r>
                <a:rPr lang="pt-BR" sz="2800" dirty="0">
                  <a:solidFill>
                    <a:srgbClr val="000000"/>
                  </a:solidFill>
                  <a:latin typeface="+mn-lt"/>
                </a:rPr>
                <a:t> Iguatu </a:t>
              </a:r>
            </a:p>
            <a:p>
              <a:pPr marL="484188" indent="-481013" eaLnBrk="1" hangingPunct="1">
                <a:buSzPct val="100000"/>
                <a:tabLst>
                  <a:tab pos="484188" algn="l"/>
                  <a:tab pos="931863" algn="l"/>
                  <a:tab pos="1381125" algn="l"/>
                  <a:tab pos="1830388" algn="l"/>
                  <a:tab pos="2279650" algn="l"/>
                  <a:tab pos="2728913" algn="l"/>
                  <a:tab pos="3178175" algn="l"/>
                  <a:tab pos="3627438" algn="l"/>
                  <a:tab pos="4076700" algn="l"/>
                  <a:tab pos="4525963" algn="l"/>
                  <a:tab pos="4975225" algn="l"/>
                  <a:tab pos="5424488" algn="l"/>
                  <a:tab pos="5873750" algn="l"/>
                  <a:tab pos="6323013" algn="l"/>
                  <a:tab pos="6772275" algn="l"/>
                  <a:tab pos="7221538" algn="l"/>
                  <a:tab pos="7670800" algn="l"/>
                  <a:tab pos="8120063" algn="l"/>
                  <a:tab pos="8569325" algn="l"/>
                  <a:tab pos="9018588" algn="l"/>
                  <a:tab pos="9467850" algn="l"/>
                  <a:tab pos="10134600" algn="l"/>
                  <a:tab pos="10858500" algn="l"/>
                  <a:tab pos="11582400" algn="l"/>
                  <a:tab pos="12306300" algn="l"/>
                  <a:tab pos="13030200" algn="l"/>
                  <a:tab pos="13754100" algn="l"/>
                  <a:tab pos="14478000" algn="l"/>
                  <a:tab pos="15201900" algn="l"/>
                  <a:tab pos="15925800" algn="l"/>
                  <a:tab pos="16649700" algn="l"/>
                  <a:tab pos="17373600" algn="l"/>
                </a:tabLst>
                <a:defRPr/>
              </a:pPr>
              <a:r>
                <a:rPr lang="pt-BR" sz="2800" baseline="30000" dirty="0">
                  <a:solidFill>
                    <a:srgbClr val="000000"/>
                  </a:solidFill>
                  <a:latin typeface="+mn-lt"/>
                </a:rPr>
                <a:t>2</a:t>
              </a:r>
              <a:r>
                <a:rPr lang="pt-BR" sz="2800" dirty="0">
                  <a:solidFill>
                    <a:srgbClr val="000000"/>
                  </a:solidFill>
                  <a:latin typeface="+mn-lt"/>
                </a:rPr>
                <a:t>. Aluno do Curso de  Curso de Licenciatura em Química do IFCE – Campus Iguatu</a:t>
              </a:r>
            </a:p>
            <a:p>
              <a:pPr marL="484188" indent="-481013" eaLnBrk="1" hangingPunct="1">
                <a:buSzPct val="100000"/>
                <a:tabLst>
                  <a:tab pos="484188" algn="l"/>
                  <a:tab pos="931863" algn="l"/>
                  <a:tab pos="1381125" algn="l"/>
                  <a:tab pos="1830388" algn="l"/>
                  <a:tab pos="2279650" algn="l"/>
                  <a:tab pos="2728913" algn="l"/>
                  <a:tab pos="3178175" algn="l"/>
                  <a:tab pos="3627438" algn="l"/>
                  <a:tab pos="4076700" algn="l"/>
                  <a:tab pos="4525963" algn="l"/>
                  <a:tab pos="4975225" algn="l"/>
                  <a:tab pos="5424488" algn="l"/>
                  <a:tab pos="5873750" algn="l"/>
                  <a:tab pos="6323013" algn="l"/>
                  <a:tab pos="6772275" algn="l"/>
                  <a:tab pos="7221538" algn="l"/>
                  <a:tab pos="7670800" algn="l"/>
                  <a:tab pos="8120063" algn="l"/>
                  <a:tab pos="8569325" algn="l"/>
                  <a:tab pos="9018588" algn="l"/>
                  <a:tab pos="9467850" algn="l"/>
                  <a:tab pos="10134600" algn="l"/>
                  <a:tab pos="10858500" algn="l"/>
                  <a:tab pos="11582400" algn="l"/>
                  <a:tab pos="12306300" algn="l"/>
                  <a:tab pos="13030200" algn="l"/>
                  <a:tab pos="13754100" algn="l"/>
                  <a:tab pos="14478000" algn="l"/>
                  <a:tab pos="15201900" algn="l"/>
                  <a:tab pos="15925800" algn="l"/>
                  <a:tab pos="16649700" algn="l"/>
                  <a:tab pos="17373600" algn="l"/>
                </a:tabLst>
                <a:defRPr/>
              </a:pPr>
              <a:r>
                <a:rPr lang="pt-BR" sz="2800" baseline="30000" dirty="0">
                  <a:solidFill>
                    <a:srgbClr val="000000"/>
                  </a:solidFill>
                  <a:latin typeface="+mn-lt"/>
                </a:rPr>
                <a:t>3</a:t>
              </a:r>
              <a:r>
                <a:rPr lang="pt-BR" sz="2800" dirty="0">
                  <a:solidFill>
                    <a:srgbClr val="000000"/>
                  </a:solidFill>
                  <a:latin typeface="+mn-lt"/>
                </a:rPr>
                <a:t>. Aluna do Curso de  Curso de Licenciatura em Química do IFCE – Campus Iguatu </a:t>
              </a:r>
            </a:p>
            <a:p>
              <a:pPr marL="484188" indent="-481013" eaLnBrk="1" hangingPunct="1">
                <a:buSzPct val="100000"/>
                <a:tabLst>
                  <a:tab pos="484188" algn="l"/>
                  <a:tab pos="931863" algn="l"/>
                  <a:tab pos="1381125" algn="l"/>
                  <a:tab pos="1830388" algn="l"/>
                  <a:tab pos="2279650" algn="l"/>
                  <a:tab pos="2728913" algn="l"/>
                  <a:tab pos="3178175" algn="l"/>
                  <a:tab pos="3627438" algn="l"/>
                  <a:tab pos="4076700" algn="l"/>
                  <a:tab pos="4525963" algn="l"/>
                  <a:tab pos="4975225" algn="l"/>
                  <a:tab pos="5424488" algn="l"/>
                  <a:tab pos="5873750" algn="l"/>
                  <a:tab pos="6323013" algn="l"/>
                  <a:tab pos="6772275" algn="l"/>
                  <a:tab pos="7221538" algn="l"/>
                  <a:tab pos="7670800" algn="l"/>
                  <a:tab pos="8120063" algn="l"/>
                  <a:tab pos="8569325" algn="l"/>
                  <a:tab pos="9018588" algn="l"/>
                  <a:tab pos="9467850" algn="l"/>
                  <a:tab pos="10134600" algn="l"/>
                  <a:tab pos="10858500" algn="l"/>
                  <a:tab pos="11582400" algn="l"/>
                  <a:tab pos="12306300" algn="l"/>
                  <a:tab pos="13030200" algn="l"/>
                  <a:tab pos="13754100" algn="l"/>
                  <a:tab pos="14478000" algn="l"/>
                  <a:tab pos="15201900" algn="l"/>
                  <a:tab pos="15925800" algn="l"/>
                  <a:tab pos="16649700" algn="l"/>
                  <a:tab pos="17373600" algn="l"/>
                </a:tabLst>
                <a:defRPr/>
              </a:pPr>
              <a:r>
                <a:rPr lang="pt-BR" sz="2800" baseline="30000" dirty="0">
                  <a:solidFill>
                    <a:srgbClr val="000000"/>
                  </a:solidFill>
                  <a:latin typeface="+mn-lt"/>
                </a:rPr>
                <a:t>4</a:t>
              </a:r>
              <a:r>
                <a:rPr lang="pt-BR" sz="2800" dirty="0">
                  <a:solidFill>
                    <a:srgbClr val="000000"/>
                  </a:solidFill>
                  <a:latin typeface="+mn-lt"/>
                </a:rPr>
                <a:t>. Aluna do Curso de  Curso de Licenciatura em Química do IFCE – Campus Iguatu</a:t>
              </a:r>
            </a:p>
            <a:p>
              <a:pPr marL="484188" indent="-481013" eaLnBrk="1" hangingPunct="1">
                <a:buSzPct val="100000"/>
                <a:tabLst>
                  <a:tab pos="484188" algn="l"/>
                  <a:tab pos="931863" algn="l"/>
                  <a:tab pos="1381125" algn="l"/>
                  <a:tab pos="1830388" algn="l"/>
                  <a:tab pos="2279650" algn="l"/>
                  <a:tab pos="2728913" algn="l"/>
                  <a:tab pos="3178175" algn="l"/>
                  <a:tab pos="3627438" algn="l"/>
                  <a:tab pos="4076700" algn="l"/>
                  <a:tab pos="4525963" algn="l"/>
                  <a:tab pos="4975225" algn="l"/>
                  <a:tab pos="5424488" algn="l"/>
                  <a:tab pos="5873750" algn="l"/>
                  <a:tab pos="6323013" algn="l"/>
                  <a:tab pos="6772275" algn="l"/>
                  <a:tab pos="7221538" algn="l"/>
                  <a:tab pos="7670800" algn="l"/>
                  <a:tab pos="8120063" algn="l"/>
                  <a:tab pos="8569325" algn="l"/>
                  <a:tab pos="9018588" algn="l"/>
                  <a:tab pos="9467850" algn="l"/>
                  <a:tab pos="10134600" algn="l"/>
                  <a:tab pos="10858500" algn="l"/>
                  <a:tab pos="11582400" algn="l"/>
                  <a:tab pos="12306300" algn="l"/>
                  <a:tab pos="13030200" algn="l"/>
                  <a:tab pos="13754100" algn="l"/>
                  <a:tab pos="14478000" algn="l"/>
                  <a:tab pos="15201900" algn="l"/>
                  <a:tab pos="15925800" algn="l"/>
                  <a:tab pos="16649700" algn="l"/>
                  <a:tab pos="17373600" algn="l"/>
                </a:tabLst>
                <a:defRPr/>
              </a:pPr>
              <a:r>
                <a:rPr lang="pt-BR" sz="2800" baseline="30000" dirty="0">
                  <a:solidFill>
                    <a:srgbClr val="000000"/>
                  </a:solidFill>
                  <a:latin typeface="+mn-lt"/>
                </a:rPr>
                <a:t>5</a:t>
              </a:r>
              <a:r>
                <a:rPr lang="pt-BR" sz="2800" dirty="0">
                  <a:solidFill>
                    <a:srgbClr val="000000"/>
                  </a:solidFill>
                  <a:latin typeface="+mn-lt"/>
                </a:rPr>
                <a:t>. Aluna do Curso de  Curso de Licenciatura em Química do IFCE – Campus Iguatu</a:t>
              </a:r>
            </a:p>
          </p:txBody>
        </p:sp>
        <p:sp>
          <p:nvSpPr>
            <p:cNvPr id="3085" name="Rectangle 7">
              <a:extLst>
                <a:ext uri="{FF2B5EF4-FFF2-40B4-BE49-F238E27FC236}">
                  <a16:creationId xmlns:a16="http://schemas.microsoft.com/office/drawing/2014/main" id="{9FEFB6AC-A3D2-867B-B725-9B5F16E5F573}"/>
                </a:ext>
              </a:extLst>
            </p:cNvPr>
            <p:cNvSpPr>
              <a:spLocks noChangeArrowheads="1"/>
            </p:cNvSpPr>
            <p:nvPr/>
          </p:nvSpPr>
          <p:spPr bwMode="auto">
            <a:xfrm>
              <a:off x="1285698" y="3788662"/>
              <a:ext cx="29683075" cy="341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800" tIns="46080" rIns="91800" bIns="4608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defRPr sz="2000">
                  <a:solidFill>
                    <a:srgbClr val="000000"/>
                  </a:solidFill>
                  <a:latin typeface="Times New Roman" panose="02020603050405020304" pitchFamily="18" charset="0"/>
                  <a:cs typeface="Lucida Sans Unicode" panose="020B0602030504020204" pitchFamily="34" charset="0"/>
                </a:defRPr>
              </a:lvl9pPr>
            </a:lstStyle>
            <a:p>
              <a:pPr algn="ctr" eaLnBrk="1" hangingPunct="1">
                <a:lnSpc>
                  <a:spcPct val="100000"/>
                </a:lnSpc>
                <a:spcBef>
                  <a:spcPts val="900"/>
                </a:spcBef>
                <a:spcAft>
                  <a:spcPct val="0"/>
                </a:spcAft>
                <a:buClrTx/>
                <a:buFontTx/>
                <a:buNone/>
              </a:pPr>
              <a:r>
                <a:rPr lang="pt-BR" altLang="pt-BR" sz="7200" b="1"/>
                <a:t>PESQUISA DIAGNÓSTICA REALIZADA EM DUAS ESCOLAS PÚBLICAS DE ENSINO MÉDIO DA CIDADE DE IGUATU PARA A IMPLANTAÇÃO DO PIBID</a:t>
              </a:r>
            </a:p>
          </p:txBody>
        </p:sp>
        <p:sp>
          <p:nvSpPr>
            <p:cNvPr id="1039" name="Rectangle 9">
              <a:extLst>
                <a:ext uri="{FF2B5EF4-FFF2-40B4-BE49-F238E27FC236}">
                  <a16:creationId xmlns:a16="http://schemas.microsoft.com/office/drawing/2014/main" id="{BA6610B7-6738-A421-0FEB-6DA021A62460}"/>
                </a:ext>
              </a:extLst>
            </p:cNvPr>
            <p:cNvSpPr>
              <a:spLocks noChangeArrowheads="1"/>
            </p:cNvSpPr>
            <p:nvPr/>
          </p:nvSpPr>
          <p:spPr bwMode="auto">
            <a:xfrm>
              <a:off x="1249540" y="24508930"/>
              <a:ext cx="10072688" cy="5351518"/>
            </a:xfrm>
            <a:prstGeom prst="rect">
              <a:avLst/>
            </a:prstGeom>
            <a:noFill/>
            <a:ln w="9525">
              <a:noFill/>
              <a:round/>
              <a:headEnd/>
              <a:tailEnd/>
            </a:ln>
          </p:spPr>
          <p:txBody>
            <a:bodyPr lIns="86760" tIns="43560" rIns="86760" bIns="43560">
              <a:spAutoFit/>
            </a:bodyPr>
            <a:lstStyle/>
            <a:p>
              <a:pPr algn="just" eaLnBrk="1" hangingPunct="1">
                <a:spcBef>
                  <a:spcPts val="900"/>
                </a:spcBef>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pPr>
              <a:r>
                <a:rPr lang="pt-BR" sz="3000" dirty="0">
                  <a:solidFill>
                    <a:srgbClr val="000000"/>
                  </a:solidFill>
                  <a:latin typeface="Times New Roman" pitchFamily="18" charset="0"/>
                </a:rPr>
                <a:t>Inicialmente, desenvolveu-se uma pesquisa bibliográfica para  a construção do referencial teórico e, em seguida, um estudo de caso nas escolas citadas no item anterior. </a:t>
              </a:r>
              <a:r>
                <a:rPr lang="pt-BR" sz="2800" dirty="0">
                  <a:solidFill>
                    <a:srgbClr val="000000"/>
                  </a:solidFill>
                  <a:latin typeface="Times New Roman" pitchFamily="18" charset="0"/>
                </a:rPr>
                <a:t>A coleta de dados foi feita por meio de</a:t>
              </a:r>
              <a:r>
                <a:rPr lang="pt-BR" sz="2800" dirty="0">
                  <a:solidFill>
                    <a:schemeClr val="tx1"/>
                  </a:solidFill>
                  <a:latin typeface="+mn-lt"/>
                </a:rPr>
                <a:t> uma entrevista semi-estruturada</a:t>
              </a:r>
              <a:r>
                <a:rPr lang="pt-BR" sz="2800" dirty="0">
                  <a:solidFill>
                    <a:srgbClr val="000000"/>
                  </a:solidFill>
                  <a:latin typeface="Times New Roman" pitchFamily="18" charset="0"/>
                </a:rPr>
                <a:t>, constituída por 10 questões, previamente elaboradas e direcionadas a alunos do segundo ano do ensino médio. Na Escola Liceu de Iguatu, a entrevista foi aplicada a uma amostragem de 54 alunos (15,6%) do total de 346 matriculados, selecionados aleatoriamente. Já na Escola Antônio Albuquerque, o mesmo instrumento foi aplicado a uma amostragem de 18 alunos (34,6%) do total de 54 matriculados, também selecionados aleatoriamente. Após a coleta, esses dados foram tabulados, analisados estatisticamente e apresentados em gráficos.</a:t>
              </a:r>
            </a:p>
          </p:txBody>
        </p:sp>
        <p:sp>
          <p:nvSpPr>
            <p:cNvPr id="5" name="Rectangle 13">
              <a:extLst>
                <a:ext uri="{FF2B5EF4-FFF2-40B4-BE49-F238E27FC236}">
                  <a16:creationId xmlns:a16="http://schemas.microsoft.com/office/drawing/2014/main" id="{BC29111A-86F6-1AF6-A137-4737BEE93F02}"/>
                </a:ext>
              </a:extLst>
            </p:cNvPr>
            <p:cNvSpPr>
              <a:spLocks noChangeArrowheads="1"/>
            </p:cNvSpPr>
            <p:nvPr/>
          </p:nvSpPr>
          <p:spPr bwMode="auto">
            <a:xfrm>
              <a:off x="11965165" y="40249157"/>
              <a:ext cx="9906000" cy="498480"/>
            </a:xfrm>
            <a:prstGeom prst="rect">
              <a:avLst/>
            </a:prstGeom>
            <a:noFill/>
            <a:ln w="9525">
              <a:noFill/>
              <a:round/>
              <a:headEnd/>
              <a:tailEnd/>
            </a:ln>
            <a:effectLst/>
          </p:spPr>
          <p:txBody>
            <a:bodyPr lIns="96840" tIns="48240" rIns="96840" bIns="48240">
              <a:spAutoFit/>
            </a:bodyPr>
            <a:lstStyle/>
            <a:p>
              <a:pPr eaLnBrk="1">
                <a:lnSpc>
                  <a:spcPct val="93000"/>
                </a:lnSpc>
                <a:buClr>
                  <a:srgbClr val="000000"/>
                </a:buClr>
                <a:buSzPct val="100000"/>
                <a:buFont typeface="Times New Roman" panose="02020603050405020304" pitchFamily="18" charset="0"/>
                <a:buNone/>
                <a:defRPr/>
              </a:pPr>
              <a:r>
                <a:rPr lang="pt-BR" sz="2800" dirty="0">
                  <a:solidFill>
                    <a:schemeClr val="tx1"/>
                  </a:solidFill>
                  <a:latin typeface="+mn-lt"/>
                </a:rPr>
                <a:t>Fonte: Questionário aplicado aos alunos </a:t>
              </a:r>
            </a:p>
          </p:txBody>
        </p:sp>
        <p:sp>
          <p:nvSpPr>
            <p:cNvPr id="2" name="Rectangle 14">
              <a:extLst>
                <a:ext uri="{FF2B5EF4-FFF2-40B4-BE49-F238E27FC236}">
                  <a16:creationId xmlns:a16="http://schemas.microsoft.com/office/drawing/2014/main" id="{A0ADFDE1-FB25-274E-EE86-6B019ADBE3DB}"/>
                </a:ext>
              </a:extLst>
            </p:cNvPr>
            <p:cNvSpPr>
              <a:spLocks noChangeArrowheads="1"/>
            </p:cNvSpPr>
            <p:nvPr/>
          </p:nvSpPr>
          <p:spPr bwMode="auto">
            <a:xfrm>
              <a:off x="22518865" y="36764559"/>
              <a:ext cx="9429750" cy="4505372"/>
            </a:xfrm>
            <a:prstGeom prst="rect">
              <a:avLst/>
            </a:prstGeom>
            <a:noFill/>
            <a:ln w="9525">
              <a:noFill/>
              <a:round/>
              <a:headEnd/>
              <a:tailEnd/>
            </a:ln>
          </p:spPr>
          <p:txBody>
            <a:bodyPr lIns="96840" tIns="48240" rIns="96840" bIns="48240">
              <a:spAutoFit/>
            </a:bodyPr>
            <a:lstStyle/>
            <a:p>
              <a:pPr algn="just" eaLnBrk="1">
                <a:lnSpc>
                  <a:spcPct val="93000"/>
                </a:lnSpc>
                <a:buClr>
                  <a:srgbClr val="000000"/>
                </a:buClr>
                <a:buSzPct val="100000"/>
                <a:buFont typeface="Times New Roman" panose="02020603050405020304" pitchFamily="18" charset="0"/>
                <a:buNone/>
                <a:defRPr/>
              </a:pPr>
              <a:r>
                <a:rPr lang="pt-BR" sz="2800" dirty="0">
                  <a:solidFill>
                    <a:schemeClr val="tx1"/>
                  </a:solidFill>
                  <a:latin typeface="+mn-lt"/>
                </a:rPr>
                <a:t>BRASIL. </a:t>
              </a:r>
              <a:r>
                <a:rPr lang="pt-BR" sz="2800" b="1" dirty="0">
                  <a:solidFill>
                    <a:schemeClr val="tx1"/>
                  </a:solidFill>
                  <a:latin typeface="+mn-lt"/>
                </a:rPr>
                <a:t>Lei de diretrizes e bases de educação nacional – LDB 9.394/96.</a:t>
              </a:r>
              <a:r>
                <a:rPr lang="pt-BR" sz="2800" dirty="0">
                  <a:solidFill>
                    <a:schemeClr val="tx1"/>
                  </a:solidFill>
                  <a:latin typeface="+mn-lt"/>
                </a:rPr>
                <a:t> Brasília: Ministério da Educação e Cultura, 1996.</a:t>
              </a:r>
            </a:p>
            <a:p>
              <a:pPr algn="just" eaLnBrk="1">
                <a:lnSpc>
                  <a:spcPct val="93000"/>
                </a:lnSpc>
                <a:buClr>
                  <a:srgbClr val="000000"/>
                </a:buClr>
                <a:buSzPct val="100000"/>
                <a:buFont typeface="Times New Roman" panose="02020603050405020304" pitchFamily="18" charset="0"/>
                <a:buNone/>
                <a:defRPr/>
              </a:pPr>
              <a:r>
                <a:rPr lang="pt-BR" sz="2800" dirty="0">
                  <a:solidFill>
                    <a:schemeClr val="tx1"/>
                  </a:solidFill>
                  <a:latin typeface="+mn-lt"/>
                </a:rPr>
                <a:t>______.</a:t>
              </a:r>
              <a:r>
                <a:rPr lang="pt-BR" sz="2800" b="1" dirty="0">
                  <a:solidFill>
                    <a:schemeClr val="tx1"/>
                  </a:solidFill>
                  <a:latin typeface="+mn-lt"/>
                </a:rPr>
                <a:t> Parâmetros Curriculares Nacionais para o Ensino Médio.</a:t>
              </a:r>
              <a:r>
                <a:rPr lang="pt-BR" sz="2800" dirty="0">
                  <a:solidFill>
                    <a:schemeClr val="tx1"/>
                  </a:solidFill>
                  <a:latin typeface="+mn-lt"/>
                </a:rPr>
                <a:t> Brasília: MEC, 1999.</a:t>
              </a:r>
            </a:p>
            <a:p>
              <a:pPr algn="just" eaLnBrk="1">
                <a:lnSpc>
                  <a:spcPct val="93000"/>
                </a:lnSpc>
                <a:buClr>
                  <a:srgbClr val="000000"/>
                </a:buClr>
                <a:buSzPct val="100000"/>
                <a:buFont typeface="Times New Roman" panose="02020603050405020304" pitchFamily="18" charset="0"/>
                <a:buNone/>
                <a:defRPr/>
              </a:pPr>
              <a:r>
                <a:rPr lang="pt-BR" sz="2800" dirty="0">
                  <a:solidFill>
                    <a:schemeClr val="tx1"/>
                  </a:solidFill>
                  <a:latin typeface="+mn-lt"/>
                </a:rPr>
                <a:t>______. </a:t>
              </a:r>
              <a:r>
                <a:rPr lang="pt-BR" sz="2800" b="1" dirty="0">
                  <a:solidFill>
                    <a:schemeClr val="tx1"/>
                  </a:solidFill>
                  <a:latin typeface="+mn-lt"/>
                </a:rPr>
                <a:t>Constituição da República Federativa do Brasil:</a:t>
              </a:r>
              <a:r>
                <a:rPr lang="pt-BR" sz="2800" dirty="0">
                  <a:solidFill>
                    <a:schemeClr val="tx1"/>
                  </a:solidFill>
                  <a:latin typeface="+mn-lt"/>
                </a:rPr>
                <a:t> texto publicado em 05 de outubro de 1988. Brasília: Senado Federal, 1988.</a:t>
              </a:r>
            </a:p>
            <a:p>
              <a:pPr algn="just" eaLnBrk="1">
                <a:lnSpc>
                  <a:spcPct val="93000"/>
                </a:lnSpc>
                <a:buClr>
                  <a:srgbClr val="000000"/>
                </a:buClr>
                <a:buSzPct val="100000"/>
                <a:buFont typeface="Times New Roman" panose="02020603050405020304" pitchFamily="18" charset="0"/>
                <a:buNone/>
                <a:defRPr/>
              </a:pPr>
              <a:r>
                <a:rPr lang="pt-BR" sz="2800" dirty="0">
                  <a:solidFill>
                    <a:schemeClr val="tx1"/>
                  </a:solidFill>
                  <a:latin typeface="+mn-lt"/>
                </a:rPr>
                <a:t>BRITO, Ronilson Lopes. </a:t>
              </a:r>
              <a:r>
                <a:rPr lang="pt-BR" sz="2800" b="1" dirty="0">
                  <a:solidFill>
                    <a:schemeClr val="tx1"/>
                  </a:solidFill>
                  <a:latin typeface="+mn-lt"/>
                </a:rPr>
                <a:t>A educação para cidadania no ensino de química. </a:t>
              </a:r>
              <a:r>
                <a:rPr lang="pt-BR" sz="2800" dirty="0">
                  <a:solidFill>
                    <a:schemeClr val="tx1"/>
                  </a:solidFill>
                  <a:latin typeface="+mn-lt"/>
                </a:rPr>
                <a:t>São Luís/MA:</a:t>
              </a:r>
              <a:r>
                <a:rPr lang="pt-BR" sz="2800" b="1" dirty="0">
                  <a:solidFill>
                    <a:schemeClr val="tx1"/>
                  </a:solidFill>
                  <a:latin typeface="+mn-lt"/>
                </a:rPr>
                <a:t> </a:t>
              </a:r>
              <a:r>
                <a:rPr lang="pt-BR" sz="2800" dirty="0">
                  <a:solidFill>
                    <a:schemeClr val="tx1"/>
                  </a:solidFill>
                  <a:latin typeface="+mn-lt"/>
                </a:rPr>
                <a:t>CFET-MA., 2008. (Monografia da Graduação em Licenciatura Plena em Química).</a:t>
              </a:r>
            </a:p>
          </p:txBody>
        </p:sp>
        <p:sp>
          <p:nvSpPr>
            <p:cNvPr id="3089" name="Rectangle 16">
              <a:extLst>
                <a:ext uri="{FF2B5EF4-FFF2-40B4-BE49-F238E27FC236}">
                  <a16:creationId xmlns:a16="http://schemas.microsoft.com/office/drawing/2014/main" id="{5CBD23F9-FAF9-5D1F-D5B8-FC01342D7F61}"/>
                </a:ext>
              </a:extLst>
            </p:cNvPr>
            <p:cNvSpPr>
              <a:spLocks noChangeArrowheads="1"/>
            </p:cNvSpPr>
            <p:nvPr/>
          </p:nvSpPr>
          <p:spPr bwMode="auto">
            <a:xfrm>
              <a:off x="11715928" y="31634189"/>
              <a:ext cx="1042987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6840" tIns="48240" rIns="96840" bIns="48240">
              <a:spAutoFit/>
            </a:bodyPr>
            <a:lstStyle/>
            <a:p>
              <a:pPr algn="ctr" eaLnBrk="1">
                <a:lnSpc>
                  <a:spcPct val="93000"/>
                </a:lnSpc>
                <a:buClr>
                  <a:srgbClr val="000000"/>
                </a:buClr>
                <a:buSzPct val="100000"/>
                <a:buFont typeface="Times New Roman" panose="02020603050405020304" pitchFamily="18" charset="0"/>
                <a:buNone/>
              </a:pPr>
              <a:r>
                <a:rPr lang="pt-BR" altLang="pt-BR" sz="2800" b="1">
                  <a:solidFill>
                    <a:schemeClr val="tx1"/>
                  </a:solidFill>
                </a:rPr>
                <a:t>Figura 1 – Frequência de conteúdos não assimilados, em dúvida ou não aprendidos durante o ano de 2009</a:t>
              </a:r>
              <a:endParaRPr lang="pt-BR" altLang="pt-BR" sz="2800">
                <a:solidFill>
                  <a:schemeClr val="tx1"/>
                </a:solidFill>
              </a:endParaRPr>
            </a:p>
          </p:txBody>
        </p:sp>
        <p:pic>
          <p:nvPicPr>
            <p:cNvPr id="3090" name="Picture 19">
              <a:extLst>
                <a:ext uri="{FF2B5EF4-FFF2-40B4-BE49-F238E27FC236}">
                  <a16:creationId xmlns:a16="http://schemas.microsoft.com/office/drawing/2014/main" id="{C9E0B5F5-6829-8159-F1DA-F327FFD0CC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9540" y="11219980"/>
              <a:ext cx="9929813" cy="1602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091" name="Rectangle 20">
              <a:extLst>
                <a:ext uri="{FF2B5EF4-FFF2-40B4-BE49-F238E27FC236}">
                  <a16:creationId xmlns:a16="http://schemas.microsoft.com/office/drawing/2014/main" id="{3EAA7D26-751F-7391-E7A7-E986C04537AC}"/>
                </a:ext>
              </a:extLst>
            </p:cNvPr>
            <p:cNvSpPr>
              <a:spLocks noChangeArrowheads="1"/>
            </p:cNvSpPr>
            <p:nvPr/>
          </p:nvSpPr>
          <p:spPr bwMode="auto">
            <a:xfrm>
              <a:off x="1192390" y="11362551"/>
              <a:ext cx="7048500" cy="123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91440" rIns="90000" bIns="4680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9pPr>
            </a:lstStyle>
            <a:p>
              <a:pPr eaLnBrk="1" hangingPunct="1">
                <a:lnSpc>
                  <a:spcPct val="100000"/>
                </a:lnSpc>
                <a:spcAft>
                  <a:spcPct val="0"/>
                </a:spcAft>
                <a:buClrTx/>
                <a:buFontTx/>
                <a:buNone/>
              </a:pPr>
              <a:r>
                <a:rPr lang="pt-BR" altLang="pt-BR" sz="7200" b="1"/>
                <a:t>INTRODUÇÃO</a:t>
              </a:r>
            </a:p>
          </p:txBody>
        </p:sp>
        <p:pic>
          <p:nvPicPr>
            <p:cNvPr id="3092" name="Picture 21">
              <a:extLst>
                <a:ext uri="{FF2B5EF4-FFF2-40B4-BE49-F238E27FC236}">
                  <a16:creationId xmlns:a16="http://schemas.microsoft.com/office/drawing/2014/main" id="{645BB7D1-2C2A-01AF-781E-EBEF6C5679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5228" y="22620306"/>
              <a:ext cx="10144125"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093" name="Rectangle 27">
              <a:extLst>
                <a:ext uri="{FF2B5EF4-FFF2-40B4-BE49-F238E27FC236}">
                  <a16:creationId xmlns:a16="http://schemas.microsoft.com/office/drawing/2014/main" id="{3F7262A2-DC16-502F-58A8-6D604BD9C806}"/>
                </a:ext>
              </a:extLst>
            </p:cNvPr>
            <p:cNvSpPr>
              <a:spLocks noChangeArrowheads="1"/>
            </p:cNvSpPr>
            <p:nvPr/>
          </p:nvSpPr>
          <p:spPr bwMode="auto">
            <a:xfrm>
              <a:off x="22284233" y="20610408"/>
              <a:ext cx="9644062" cy="526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6840" tIns="48240" rIns="96840" bIns="4824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Times New Roman" panose="02020603050405020304" pitchFamily="18" charset="0"/>
                  <a:cs typeface="Lucida Sans Unicode" panose="020B0602030504020204" pitchFamily="34" charset="0"/>
                </a:defRPr>
              </a:lvl9pPr>
            </a:lstStyle>
            <a:p>
              <a:pPr algn="just" eaLnBrk="1" hangingPunct="1">
                <a:lnSpc>
                  <a:spcPct val="100000"/>
                </a:lnSpc>
                <a:spcBef>
                  <a:spcPts val="900"/>
                </a:spcBef>
                <a:spcAft>
                  <a:spcPct val="0"/>
                </a:spcAft>
                <a:buClrTx/>
                <a:buFontTx/>
                <a:buNone/>
              </a:pPr>
              <a:r>
                <a:rPr lang="pt-BR" altLang="pt-BR" sz="2800"/>
                <a:t>Além disso, a pesquisa constatou que: as disciplinas que os alunos menos gostam são português, matemática, física e química; a maioria dos alunos reside na zona urbana (83,33% dos alunos da Escola Antonio Albuquerque e 74,92% do Liceu de Iguatu); a renda familiar de 66,66% dos alunos do Antonio Albuquerque e 68,53% do Liceu de Iguatu não passa de dois salários mínimos; o tampo gasto por 72,22% dos alunos do Antonio Albuquerque e 55,05% do Liceu para chegarem às suas escolas não passa de 30 minutos; 72,22% dos pais dos alunos do Antonio Albuquerque e 87,04% dos do Liceu só estudaram até o ensino médio, ocupam profissões que normalmente rendem baixo salário e que não ajudam  nas atividades escolares de seus filhos.</a:t>
              </a:r>
            </a:p>
          </p:txBody>
        </p:sp>
        <p:sp>
          <p:nvSpPr>
            <p:cNvPr id="3094" name="Rectangle 40">
              <a:extLst>
                <a:ext uri="{FF2B5EF4-FFF2-40B4-BE49-F238E27FC236}">
                  <a16:creationId xmlns:a16="http://schemas.microsoft.com/office/drawing/2014/main" id="{BFF0E2C0-F92F-2134-4B69-BA5A280BAEC3}"/>
                </a:ext>
              </a:extLst>
            </p:cNvPr>
            <p:cNvSpPr>
              <a:spLocks noChangeArrowheads="1"/>
            </p:cNvSpPr>
            <p:nvPr/>
          </p:nvSpPr>
          <p:spPr bwMode="auto">
            <a:xfrm>
              <a:off x="1098728" y="22652176"/>
              <a:ext cx="10047287" cy="16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91440" rIns="90000" bIns="4680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9pPr>
            </a:lstStyle>
            <a:p>
              <a:pPr eaLnBrk="1" hangingPunct="1">
                <a:lnSpc>
                  <a:spcPct val="100000"/>
                </a:lnSpc>
                <a:spcAft>
                  <a:spcPct val="0"/>
                </a:spcAft>
                <a:buClrTx/>
                <a:buFontTx/>
                <a:buNone/>
              </a:pPr>
              <a:r>
                <a:rPr lang="pt-BR" altLang="pt-BR" sz="7200" b="1"/>
                <a:t>1 METODOLOGIA</a:t>
              </a:r>
            </a:p>
            <a:p>
              <a:pPr eaLnBrk="1" hangingPunct="1">
                <a:lnSpc>
                  <a:spcPct val="100000"/>
                </a:lnSpc>
                <a:spcAft>
                  <a:spcPct val="0"/>
                </a:spcAft>
                <a:buClrTx/>
                <a:buFontTx/>
                <a:buNone/>
              </a:pPr>
              <a:endParaRPr lang="pt-BR" altLang="pt-BR" sz="2800" b="1"/>
            </a:p>
          </p:txBody>
        </p:sp>
        <p:pic>
          <p:nvPicPr>
            <p:cNvPr id="3095" name="Picture 41">
              <a:extLst>
                <a:ext uri="{FF2B5EF4-FFF2-40B4-BE49-F238E27FC236}">
                  <a16:creationId xmlns:a16="http://schemas.microsoft.com/office/drawing/2014/main" id="{A7DD1578-44BA-9A2D-1BD1-1511238091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8253" y="30105614"/>
              <a:ext cx="10215562" cy="1791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096" name="Rectangle 42">
              <a:extLst>
                <a:ext uri="{FF2B5EF4-FFF2-40B4-BE49-F238E27FC236}">
                  <a16:creationId xmlns:a16="http://schemas.microsoft.com/office/drawing/2014/main" id="{FA27E650-6870-8261-27D8-A97F39A2FF4F}"/>
                </a:ext>
              </a:extLst>
            </p:cNvPr>
            <p:cNvSpPr>
              <a:spLocks noChangeArrowheads="1"/>
            </p:cNvSpPr>
            <p:nvPr/>
          </p:nvSpPr>
          <p:spPr bwMode="auto">
            <a:xfrm>
              <a:off x="1143178" y="30373339"/>
              <a:ext cx="10391775" cy="1247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91440" rIns="90000" bIns="4680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9pPr>
            </a:lstStyle>
            <a:p>
              <a:pPr eaLnBrk="1" hangingPunct="1">
                <a:lnSpc>
                  <a:spcPct val="100000"/>
                </a:lnSpc>
                <a:spcAft>
                  <a:spcPct val="0"/>
                </a:spcAft>
                <a:buClrTx/>
                <a:buFontTx/>
                <a:buNone/>
              </a:pPr>
              <a:r>
                <a:rPr lang="pt-BR" altLang="pt-BR" sz="7200" b="1"/>
                <a:t>2 REVISÃO TEÓRICA</a:t>
              </a:r>
              <a:r>
                <a:rPr lang="pt-BR" altLang="pt-BR" sz="7200">
                  <a:solidFill>
                    <a:schemeClr val="tx1"/>
                  </a:solidFill>
                </a:rPr>
                <a:t> </a:t>
              </a:r>
            </a:p>
          </p:txBody>
        </p:sp>
        <p:graphicFrame>
          <p:nvGraphicFramePr>
            <p:cNvPr id="3097" name="Object 44">
              <a:extLst>
                <a:ext uri="{FF2B5EF4-FFF2-40B4-BE49-F238E27FC236}">
                  <a16:creationId xmlns:a16="http://schemas.microsoft.com/office/drawing/2014/main" id="{153E63F1-B172-2AC6-9663-BC3041C4589B}"/>
                </a:ext>
              </a:extLst>
            </p:cNvPr>
            <p:cNvGraphicFramePr>
              <a:graphicFrameLocks noChangeAspect="1"/>
            </p:cNvGraphicFramePr>
            <p:nvPr/>
          </p:nvGraphicFramePr>
          <p:xfrm>
            <a:off x="11644490" y="32780420"/>
            <a:ext cx="10287000" cy="7824788"/>
          </p:xfrm>
          <a:graphic>
            <a:graphicData uri="http://schemas.openxmlformats.org/presentationml/2006/ole">
              <mc:AlternateContent xmlns:mc="http://schemas.openxmlformats.org/markup-compatibility/2006">
                <mc:Choice xmlns:v="urn:schemas-microsoft-com:vml" Requires="v">
                  <p:oleObj name="Gráfico" r:id="rId4" imgW="5934209" imgH="3981516" progId="MSGraph.Chart.8">
                    <p:embed/>
                  </p:oleObj>
                </mc:Choice>
                <mc:Fallback>
                  <p:oleObj name="Gráfico" r:id="rId4" imgW="5934209" imgH="3981516" progId="MSGraph.Chart.8">
                    <p:embed/>
                    <p:pic>
                      <p:nvPicPr>
                        <p:cNvPr id="0" name="Object 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44490" y="32780420"/>
                          <a:ext cx="10287000" cy="782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098" name="Picture 48">
              <a:extLst>
                <a:ext uri="{FF2B5EF4-FFF2-40B4-BE49-F238E27FC236}">
                  <a16:creationId xmlns:a16="http://schemas.microsoft.com/office/drawing/2014/main" id="{1952AF0B-2156-8F04-C352-7324E679C2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11203" y="26148342"/>
              <a:ext cx="9705975" cy="16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099" name="Rectangle 49">
              <a:extLst>
                <a:ext uri="{FF2B5EF4-FFF2-40B4-BE49-F238E27FC236}">
                  <a16:creationId xmlns:a16="http://schemas.microsoft.com/office/drawing/2014/main" id="{9FC65A0B-4D67-FA9E-E7F4-3DDAC75517E4}"/>
                </a:ext>
              </a:extLst>
            </p:cNvPr>
            <p:cNvSpPr>
              <a:spLocks noChangeArrowheads="1"/>
            </p:cNvSpPr>
            <p:nvPr/>
          </p:nvSpPr>
          <p:spPr bwMode="auto">
            <a:xfrm>
              <a:off x="11787364" y="26282695"/>
              <a:ext cx="8525289" cy="16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91440" rIns="90000" bIns="4680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9pPr>
            </a:lstStyle>
            <a:p>
              <a:pPr eaLnBrk="1" hangingPunct="1">
                <a:lnSpc>
                  <a:spcPct val="100000"/>
                </a:lnSpc>
                <a:spcAft>
                  <a:spcPct val="0"/>
                </a:spcAft>
                <a:buClrTx/>
                <a:buFontTx/>
                <a:buNone/>
              </a:pPr>
              <a:r>
                <a:rPr lang="pt-BR" altLang="pt-BR" sz="7200" b="1"/>
                <a:t>3 RESULTADOS</a:t>
              </a:r>
            </a:p>
            <a:p>
              <a:pPr eaLnBrk="1" hangingPunct="1">
                <a:lnSpc>
                  <a:spcPct val="100000"/>
                </a:lnSpc>
                <a:spcAft>
                  <a:spcPct val="0"/>
                </a:spcAft>
                <a:buClrTx/>
                <a:buFontTx/>
                <a:buNone/>
              </a:pPr>
              <a:endParaRPr lang="pt-BR" altLang="pt-BR" sz="2800" b="1"/>
            </a:p>
          </p:txBody>
        </p:sp>
        <p:sp>
          <p:nvSpPr>
            <p:cNvPr id="3100" name="Rectangle 50">
              <a:extLst>
                <a:ext uri="{FF2B5EF4-FFF2-40B4-BE49-F238E27FC236}">
                  <a16:creationId xmlns:a16="http://schemas.microsoft.com/office/drawing/2014/main" id="{0337CB55-DD4C-FCE5-4E0C-059821F5C40B}"/>
                </a:ext>
              </a:extLst>
            </p:cNvPr>
            <p:cNvSpPr>
              <a:spLocks noChangeArrowheads="1"/>
            </p:cNvSpPr>
            <p:nvPr/>
          </p:nvSpPr>
          <p:spPr bwMode="auto">
            <a:xfrm>
              <a:off x="11858803" y="11077602"/>
              <a:ext cx="9858375" cy="14524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6840" tIns="48240" rIns="96840" bIns="4824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9pPr>
            </a:lstStyle>
            <a:p>
              <a:pPr algn="just" eaLnBrk="1">
                <a:lnSpc>
                  <a:spcPct val="93000"/>
                </a:lnSpc>
                <a:spcAft>
                  <a:spcPct val="0"/>
                </a:spcAft>
                <a:buFont typeface="Times New Roman" panose="02020603050405020304" pitchFamily="18" charset="0"/>
                <a:buNone/>
              </a:pPr>
              <a:r>
                <a:rPr lang="pt-BR" altLang="pt-BR" sz="2800">
                  <a:solidFill>
                    <a:schemeClr val="tx1"/>
                  </a:solidFill>
                </a:rPr>
                <a:t>e  Bases  da  Educação Nacional – Lei nº 9.394/1996 e dos Parâmetros Curriculares Nacionais.</a:t>
              </a:r>
            </a:p>
            <a:p>
              <a:pPr algn="just" eaLnBrk="1">
                <a:lnSpc>
                  <a:spcPct val="93000"/>
                </a:lnSpc>
                <a:spcAft>
                  <a:spcPct val="0"/>
                </a:spcAft>
                <a:buFont typeface="Times New Roman" panose="02020603050405020304" pitchFamily="18" charset="0"/>
                <a:buNone/>
              </a:pPr>
              <a:r>
                <a:rPr lang="pt-BR" altLang="pt-BR" sz="2800">
                  <a:solidFill>
                    <a:schemeClr val="tx1"/>
                  </a:solidFill>
                </a:rPr>
                <a:t>A atual Constituição Brasileira, que entrou em vigor bem antes da LDB 9.394, já detalhava uma educação voltada para o exercício da cidadania, como explicita seu Art. 205: “A educação, direito de todos e dever do Estado e da família, será provida e incentivada com a colaboração da sociedade, visando ao pleno desenvolvimento da pessoa, seu preparo para o exercício da cidadania e sua qualificação para o trabalho.” (Brasil, 1988).</a:t>
              </a:r>
            </a:p>
            <a:p>
              <a:pPr algn="just" eaLnBrk="1">
                <a:lnSpc>
                  <a:spcPct val="93000"/>
                </a:lnSpc>
                <a:spcAft>
                  <a:spcPct val="0"/>
                </a:spcAft>
                <a:buFont typeface="Times New Roman" panose="02020603050405020304" pitchFamily="18" charset="0"/>
                <a:buNone/>
              </a:pPr>
              <a:r>
                <a:rPr lang="pt-BR" altLang="pt-BR" sz="2800">
                  <a:solidFill>
                    <a:schemeClr val="tx1"/>
                  </a:solidFill>
                </a:rPr>
                <a:t>Por isso, a LDB teria que estabelecer uma consonância com a Lei Magna no sentido de contemplar a cidadania dentro dos objetivos da educação brasileira, como o fez em seu Art. 2º, ao afirmar que: “A educação, dever da família e do Estado, inspirada nos princípios de liberdade e nos ideais de solidariedade humana, tem por finalidade o pleno desenvolvimento do educando, seu preparo para o exercício da cidadania e sua qualificação para o trabalho.” (Brasil, 1996).</a:t>
              </a:r>
            </a:p>
            <a:p>
              <a:pPr algn="just" eaLnBrk="1">
                <a:lnSpc>
                  <a:spcPct val="93000"/>
                </a:lnSpc>
                <a:spcAft>
                  <a:spcPct val="0"/>
                </a:spcAft>
                <a:buFont typeface="Times New Roman" panose="02020603050405020304" pitchFamily="18" charset="0"/>
                <a:buNone/>
              </a:pPr>
              <a:r>
                <a:rPr lang="pt-BR" altLang="pt-BR" sz="2800">
                  <a:solidFill>
                    <a:schemeClr val="tx1"/>
                  </a:solidFill>
                </a:rPr>
                <a:t>Além disso, a LDB 9.394/1996 dá ênfase à cidadania ao tratar da continuidade dos estudos, conforme Art. 36, Inciso I, destacando que a etapa final da educação básica, o ensino médio, deve ter caráter formativo e seu currículo caracterizado nos seguintes moldes: “Destacará a educação tecnológica básica, a compreensão do significado da ciência, das letras e das artes, o processo histórico de transformação da sociedade e da cultura, a língua portuguesa como instrumento de comunicação, acesso ao conhecimento e exercício da cidadania.” (Brasil, 1996).</a:t>
              </a:r>
            </a:p>
            <a:p>
              <a:pPr algn="just" eaLnBrk="1">
                <a:lnSpc>
                  <a:spcPct val="93000"/>
                </a:lnSpc>
                <a:spcAft>
                  <a:spcPct val="0"/>
                </a:spcAft>
                <a:buFont typeface="Times New Roman" panose="02020603050405020304" pitchFamily="18" charset="0"/>
                <a:buNone/>
              </a:pPr>
              <a:r>
                <a:rPr lang="pt-BR" altLang="pt-BR" sz="2800">
                  <a:solidFill>
                    <a:schemeClr val="tx1"/>
                  </a:solidFill>
                </a:rPr>
                <a:t>Como visto, a LDB busca propiciar ao estudante os meios de aprendizagem que o conduzam a uma compreensão do contexto cotidiano e do trabalho por meio do método científico e de uma educação humanística para realizar-se como cidadão consciente na sociedade em que vive. </a:t>
              </a:r>
            </a:p>
            <a:p>
              <a:pPr algn="just" eaLnBrk="1">
                <a:lnSpc>
                  <a:spcPct val="93000"/>
                </a:lnSpc>
                <a:spcAft>
                  <a:spcPct val="0"/>
                </a:spcAft>
                <a:buFont typeface="Times New Roman" panose="02020603050405020304" pitchFamily="18" charset="0"/>
                <a:buNone/>
              </a:pPr>
              <a:r>
                <a:rPr lang="pt-BR" altLang="pt-BR" sz="2800">
                  <a:solidFill>
                    <a:schemeClr val="tx1"/>
                  </a:solidFill>
                </a:rPr>
                <a:t>Portanto, um currículo iluminado por essas ideias oferecerá suporte à formação de um aluno com habilidades tecnológicas, atitudes e ideias mais coerentes com os avanços da ciência e da tecnologia atuais, dando menos espaço à formação passiva do ensino médio que visa apenas a aprovação no vestibular.</a:t>
              </a:r>
            </a:p>
          </p:txBody>
        </p:sp>
        <p:sp>
          <p:nvSpPr>
            <p:cNvPr id="3101" name="Rectangle 13">
              <a:extLst>
                <a:ext uri="{FF2B5EF4-FFF2-40B4-BE49-F238E27FC236}">
                  <a16:creationId xmlns:a16="http://schemas.microsoft.com/office/drawing/2014/main" id="{CECA2D62-452B-A333-7E95-426A91C60C6A}"/>
                </a:ext>
              </a:extLst>
            </p:cNvPr>
            <p:cNvSpPr>
              <a:spLocks noChangeArrowheads="1"/>
            </p:cNvSpPr>
            <p:nvPr/>
          </p:nvSpPr>
          <p:spPr bwMode="auto">
            <a:xfrm>
              <a:off x="11858803" y="28062305"/>
              <a:ext cx="9925050" cy="311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6840" tIns="48240" rIns="96840" bIns="4824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9pPr>
            </a:lstStyle>
            <a:p>
              <a:pPr algn="just" eaLnBrk="1" hangingPunct="1">
                <a:lnSpc>
                  <a:spcPct val="100000"/>
                </a:lnSpc>
                <a:spcBef>
                  <a:spcPts val="900"/>
                </a:spcBef>
                <a:spcAft>
                  <a:spcPct val="0"/>
                </a:spcAft>
                <a:buClrTx/>
                <a:buFontTx/>
                <a:buNone/>
              </a:pPr>
              <a:r>
                <a:rPr lang="pt-BR" altLang="pt-BR" sz="2800"/>
                <a:t>Dentre os resultados obtidos na pesquisa, a frequência de conteúdos para os quais os alunos pesquisados não conseguiram assimilar, ficaram com dúvidas ou não conseguiram aprender, conforme pode-se observar na Figura 1 abaixo, foi um mais dos importantes, visto que forneceu o elemento primordial na montagem do Curso de Aprendizagem de Química para a Cidadania, que foi o conteúdo a ser ministrado.   </a:t>
              </a:r>
              <a:endParaRPr lang="pt-BR" altLang="pt-BR" sz="3000"/>
            </a:p>
          </p:txBody>
        </p:sp>
        <p:sp>
          <p:nvSpPr>
            <p:cNvPr id="3102" name="Rectangle 13">
              <a:extLst>
                <a:ext uri="{FF2B5EF4-FFF2-40B4-BE49-F238E27FC236}">
                  <a16:creationId xmlns:a16="http://schemas.microsoft.com/office/drawing/2014/main" id="{8B972FB2-48AF-6BFC-28EF-913C2EC875C3}"/>
                </a:ext>
              </a:extLst>
            </p:cNvPr>
            <p:cNvSpPr>
              <a:spLocks noChangeArrowheads="1"/>
            </p:cNvSpPr>
            <p:nvPr/>
          </p:nvSpPr>
          <p:spPr bwMode="auto">
            <a:xfrm>
              <a:off x="22182315" y="11005571"/>
              <a:ext cx="9786938" cy="225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6840" tIns="48240" rIns="96840" bIns="4824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sz="2000">
                  <a:solidFill>
                    <a:srgbClr val="000000"/>
                  </a:solidFill>
                  <a:latin typeface="Times New Roman" panose="02020603050405020304" pitchFamily="18" charset="0"/>
                  <a:cs typeface="Lucida Sans Unicode" panose="020B0602030504020204" pitchFamily="34" charset="0"/>
                </a:defRPr>
              </a:lvl9pPr>
            </a:lstStyle>
            <a:p>
              <a:pPr algn="just" eaLnBrk="1" hangingPunct="1">
                <a:lnSpc>
                  <a:spcPct val="100000"/>
                </a:lnSpc>
                <a:spcBef>
                  <a:spcPts val="900"/>
                </a:spcBef>
                <a:spcAft>
                  <a:spcPct val="0"/>
                </a:spcAft>
                <a:buClrTx/>
                <a:buFontTx/>
                <a:buNone/>
              </a:pPr>
              <a:r>
                <a:rPr lang="pt-BR" altLang="pt-BR" sz="2800"/>
                <a:t>Outro resultado importante para a operacionalização do PIBID em Iguatu foi a constatação de como os alunos pesquisados gostariam que fossem ministradas as aulas de Química, posto que deram o suporte principal para a metodologia a ser empregada na execução das atividades, como pode-se perceber na Figura  a seguir. </a:t>
              </a:r>
            </a:p>
          </p:txBody>
        </p:sp>
        <p:graphicFrame>
          <p:nvGraphicFramePr>
            <p:cNvPr id="3103" name="Object 3">
              <a:extLst>
                <a:ext uri="{FF2B5EF4-FFF2-40B4-BE49-F238E27FC236}">
                  <a16:creationId xmlns:a16="http://schemas.microsoft.com/office/drawing/2014/main" id="{5C3567BA-ED77-6229-6207-41B656ADA5CF}"/>
                </a:ext>
              </a:extLst>
            </p:cNvPr>
            <p:cNvGraphicFramePr>
              <a:graphicFrameLocks noChangeAspect="1"/>
            </p:cNvGraphicFramePr>
            <p:nvPr/>
          </p:nvGraphicFramePr>
          <p:xfrm>
            <a:off x="22709056" y="13495342"/>
            <a:ext cx="8624887" cy="6858000"/>
          </p:xfrm>
          <a:graphic>
            <a:graphicData uri="http://schemas.openxmlformats.org/presentationml/2006/ole">
              <mc:AlternateContent xmlns:mc="http://schemas.openxmlformats.org/markup-compatibility/2006">
                <mc:Choice xmlns:v="urn:schemas-microsoft-com:vml" Requires="v">
                  <p:oleObj name="Gráfico" r:id="rId6" imgW="5533949" imgH="3886200" progId="MSGraph.Chart.8">
                    <p:embed/>
                  </p:oleObj>
                </mc:Choice>
                <mc:Fallback>
                  <p:oleObj name="Gráfico" r:id="rId6" imgW="5533949" imgH="3886200" progId="MSGraph.Chart.8">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709056" y="13495342"/>
                          <a:ext cx="86248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04" name="Rectangle 16">
              <a:extLst>
                <a:ext uri="{FF2B5EF4-FFF2-40B4-BE49-F238E27FC236}">
                  <a16:creationId xmlns:a16="http://schemas.microsoft.com/office/drawing/2014/main" id="{1B5F101F-5093-5265-48CB-D21A792DFFFA}"/>
                </a:ext>
              </a:extLst>
            </p:cNvPr>
            <p:cNvSpPr>
              <a:spLocks noChangeArrowheads="1"/>
            </p:cNvSpPr>
            <p:nvPr/>
          </p:nvSpPr>
          <p:spPr bwMode="auto">
            <a:xfrm>
              <a:off x="22610940" y="13464553"/>
              <a:ext cx="95726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6840" tIns="48240" rIns="96840" bIns="48240">
              <a:spAutoFit/>
            </a:bodyPr>
            <a:lstStyle/>
            <a:p>
              <a:pPr algn="ctr" eaLnBrk="1">
                <a:lnSpc>
                  <a:spcPct val="93000"/>
                </a:lnSpc>
                <a:buClr>
                  <a:srgbClr val="000000"/>
                </a:buClr>
                <a:buSzPct val="100000"/>
                <a:buFont typeface="Times New Roman" panose="02020603050405020304" pitchFamily="18" charset="0"/>
                <a:buNone/>
              </a:pPr>
              <a:r>
                <a:rPr lang="pt-BR" altLang="pt-BR" sz="2800" b="1">
                  <a:solidFill>
                    <a:schemeClr val="tx1"/>
                  </a:solidFill>
                </a:rPr>
                <a:t>Figura 2 – Como gostaria que fossem as aulas de química</a:t>
              </a:r>
              <a:endParaRPr lang="pt-BR" altLang="pt-BR" sz="2800">
                <a:solidFill>
                  <a:schemeClr val="tx1"/>
                </a:solidFill>
              </a:endParaRPr>
            </a:p>
          </p:txBody>
        </p:sp>
        <p:pic>
          <p:nvPicPr>
            <p:cNvPr id="3105" name="Picture 48">
              <a:extLst>
                <a:ext uri="{FF2B5EF4-FFF2-40B4-BE49-F238E27FC236}">
                  <a16:creationId xmlns:a16="http://schemas.microsoft.com/office/drawing/2014/main" id="{5120E164-0BAA-EB67-AB51-1AC0D0643B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77590" y="25977293"/>
              <a:ext cx="9348788" cy="1414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106" name="Rectangle 49">
              <a:extLst>
                <a:ext uri="{FF2B5EF4-FFF2-40B4-BE49-F238E27FC236}">
                  <a16:creationId xmlns:a16="http://schemas.microsoft.com/office/drawing/2014/main" id="{CFF1FCF4-D63F-CB96-3141-3DA1068EE07F}"/>
                </a:ext>
              </a:extLst>
            </p:cNvPr>
            <p:cNvSpPr>
              <a:spLocks noChangeArrowheads="1"/>
            </p:cNvSpPr>
            <p:nvPr/>
          </p:nvSpPr>
          <p:spPr bwMode="auto">
            <a:xfrm>
              <a:off x="22253753" y="25957998"/>
              <a:ext cx="6987893" cy="16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91440" rIns="90000" bIns="4680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9pPr>
            </a:lstStyle>
            <a:p>
              <a:pPr eaLnBrk="1" hangingPunct="1">
                <a:lnSpc>
                  <a:spcPct val="100000"/>
                </a:lnSpc>
                <a:spcAft>
                  <a:spcPct val="0"/>
                </a:spcAft>
                <a:buClrTx/>
                <a:buFontTx/>
                <a:buNone/>
              </a:pPr>
              <a:r>
                <a:rPr lang="pt-BR" altLang="pt-BR" sz="7200" b="1"/>
                <a:t>4 CONCLUSÃO</a:t>
              </a:r>
            </a:p>
            <a:p>
              <a:pPr eaLnBrk="1" hangingPunct="1">
                <a:lnSpc>
                  <a:spcPct val="100000"/>
                </a:lnSpc>
                <a:spcAft>
                  <a:spcPct val="0"/>
                </a:spcAft>
                <a:buClrTx/>
                <a:buFontTx/>
                <a:buNone/>
              </a:pPr>
              <a:endParaRPr lang="pt-BR" altLang="pt-BR" sz="2800" b="1"/>
            </a:p>
          </p:txBody>
        </p:sp>
        <p:pic>
          <p:nvPicPr>
            <p:cNvPr id="3107" name="Picture 48">
              <a:extLst>
                <a:ext uri="{FF2B5EF4-FFF2-40B4-BE49-F238E27FC236}">
                  <a16:creationId xmlns:a16="http://schemas.microsoft.com/office/drawing/2014/main" id="{92D6140C-9099-BB4E-DC17-DE8CFEA74A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91903" y="35165552"/>
              <a:ext cx="9134475" cy="1423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108" name="Rectangle 49">
              <a:extLst>
                <a:ext uri="{FF2B5EF4-FFF2-40B4-BE49-F238E27FC236}">
                  <a16:creationId xmlns:a16="http://schemas.microsoft.com/office/drawing/2014/main" id="{FBA0D5DA-F1A0-FF67-43A3-18F0604ED52E}"/>
                </a:ext>
              </a:extLst>
            </p:cNvPr>
            <p:cNvSpPr>
              <a:spLocks noChangeArrowheads="1"/>
            </p:cNvSpPr>
            <p:nvPr/>
          </p:nvSpPr>
          <p:spPr bwMode="auto">
            <a:xfrm>
              <a:off x="22468065" y="35231919"/>
              <a:ext cx="8500708" cy="16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91440" rIns="90000" bIns="46800">
              <a:spAutoFit/>
            </a:bodyPr>
            <a:lstStyle>
              <a:lvl1pPr>
                <a:lnSpc>
                  <a:spcPct val="95000"/>
                </a:lnSpc>
                <a:spcAft>
                  <a:spcPts val="142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8800">
                  <a:solidFill>
                    <a:srgbClr val="000000"/>
                  </a:solidFill>
                  <a:latin typeface="Times New Roman" panose="02020603050405020304" pitchFamily="18" charset="0"/>
                  <a:cs typeface="Lucida Sans Unicode" panose="020B0602030504020204" pitchFamily="34" charset="0"/>
                </a:defRPr>
              </a:lvl1pPr>
              <a:lvl2pPr>
                <a:lnSpc>
                  <a:spcPct val="95000"/>
                </a:lnSpc>
                <a:spcAft>
                  <a:spcPts val="113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4000">
                  <a:solidFill>
                    <a:srgbClr val="000000"/>
                  </a:solidFill>
                  <a:latin typeface="Times New Roman" panose="02020603050405020304" pitchFamily="18" charset="0"/>
                  <a:cs typeface="Lucida Sans Unicode" panose="020B0602030504020204" pitchFamily="34" charset="0"/>
                </a:defRPr>
              </a:lvl2pPr>
              <a:lvl3pPr>
                <a:lnSpc>
                  <a:spcPct val="95000"/>
                </a:lnSpc>
                <a:spcAft>
                  <a:spcPts val="850"/>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1700">
                  <a:solidFill>
                    <a:srgbClr val="000000"/>
                  </a:solidFill>
                  <a:latin typeface="Times New Roman" panose="02020603050405020304" pitchFamily="18" charset="0"/>
                  <a:cs typeface="Lucida Sans Unicode" panose="020B0602030504020204" pitchFamily="34" charset="0"/>
                </a:defRPr>
              </a:lvl3pPr>
              <a:lvl4pPr>
                <a:lnSpc>
                  <a:spcPct val="95000"/>
                </a:lnSpc>
                <a:spcAft>
                  <a:spcPts val="575"/>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11700">
                  <a:solidFill>
                    <a:srgbClr val="000000"/>
                  </a:solidFill>
                  <a:latin typeface="Times New Roman" panose="02020603050405020304" pitchFamily="18" charset="0"/>
                  <a:cs typeface="Lucida Sans Unicode" panose="020B0602030504020204" pitchFamily="34" charset="0"/>
                </a:defRPr>
              </a:lvl4pPr>
              <a:lvl5pPr>
                <a:lnSpc>
                  <a:spcPct val="95000"/>
                </a:lnSpc>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5pPr>
              <a:lvl6pPr marL="25146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6pPr>
              <a:lvl7pPr marL="29718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7pPr>
              <a:lvl8pPr marL="34290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8pPr>
              <a:lvl9pPr marL="3886200" indent="-228600" defTabSz="449263" eaLnBrk="0" fontAlgn="base" hangingPunct="0">
                <a:lnSpc>
                  <a:spcPct val="95000"/>
                </a:lnSpc>
                <a:spcBef>
                  <a:spcPct val="0"/>
                </a:spcBef>
                <a:spcAft>
                  <a:spcPts val="288"/>
                </a:spcAft>
                <a:buClr>
                  <a:srgbClr val="000000"/>
                </a:buClr>
                <a:buSzPct val="100000"/>
                <a:buFont typeface="Times New Roman" panose="02020603050405020304" pitchFamily="18"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Lst>
                <a:defRPr sz="2000">
                  <a:solidFill>
                    <a:srgbClr val="000000"/>
                  </a:solidFill>
                  <a:latin typeface="Times New Roman" panose="02020603050405020304" pitchFamily="18" charset="0"/>
                  <a:cs typeface="Lucida Sans Unicode" panose="020B0602030504020204" pitchFamily="34" charset="0"/>
                </a:defRPr>
              </a:lvl9pPr>
            </a:lstStyle>
            <a:p>
              <a:pPr eaLnBrk="1" hangingPunct="1">
                <a:lnSpc>
                  <a:spcPct val="100000"/>
                </a:lnSpc>
                <a:spcAft>
                  <a:spcPct val="0"/>
                </a:spcAft>
                <a:buClrTx/>
                <a:buFontTx/>
                <a:buNone/>
              </a:pPr>
              <a:r>
                <a:rPr lang="pt-BR" altLang="pt-BR" sz="7200" b="1"/>
                <a:t>4 REFERÊNCIAS</a:t>
              </a:r>
            </a:p>
            <a:p>
              <a:pPr eaLnBrk="1" hangingPunct="1">
                <a:lnSpc>
                  <a:spcPct val="100000"/>
                </a:lnSpc>
                <a:spcAft>
                  <a:spcPct val="0"/>
                </a:spcAft>
                <a:buClrTx/>
                <a:buFontTx/>
                <a:buNone/>
              </a:pPr>
              <a:endParaRPr lang="pt-BR" altLang="pt-BR" sz="2800" b="1"/>
            </a:p>
          </p:txBody>
        </p:sp>
        <p:sp>
          <p:nvSpPr>
            <p:cNvPr id="52" name="Rectangle 13">
              <a:extLst>
                <a:ext uri="{FF2B5EF4-FFF2-40B4-BE49-F238E27FC236}">
                  <a16:creationId xmlns:a16="http://schemas.microsoft.com/office/drawing/2014/main" id="{E112BB5B-8751-8B9B-40F7-68022914AB8D}"/>
                </a:ext>
              </a:extLst>
            </p:cNvPr>
            <p:cNvSpPr>
              <a:spLocks noChangeArrowheads="1"/>
            </p:cNvSpPr>
            <p:nvPr/>
          </p:nvSpPr>
          <p:spPr bwMode="auto">
            <a:xfrm>
              <a:off x="23563440" y="19903543"/>
              <a:ext cx="6548438" cy="498480"/>
            </a:xfrm>
            <a:prstGeom prst="rect">
              <a:avLst/>
            </a:prstGeom>
            <a:noFill/>
            <a:ln w="9525">
              <a:noFill/>
              <a:round/>
              <a:headEnd/>
              <a:tailEnd/>
            </a:ln>
            <a:effectLst/>
          </p:spPr>
          <p:txBody>
            <a:bodyPr lIns="96840" tIns="48240" rIns="96840" bIns="48240">
              <a:spAutoFit/>
            </a:bodyPr>
            <a:lstStyle/>
            <a:p>
              <a:pPr eaLnBrk="1">
                <a:lnSpc>
                  <a:spcPct val="93000"/>
                </a:lnSpc>
                <a:buClr>
                  <a:srgbClr val="000000"/>
                </a:buClr>
                <a:buSzPct val="100000"/>
                <a:buFont typeface="Times New Roman" panose="02020603050405020304" pitchFamily="18" charset="0"/>
                <a:buNone/>
                <a:defRPr/>
              </a:pPr>
              <a:r>
                <a:rPr lang="pt-BR" sz="2800" dirty="0">
                  <a:solidFill>
                    <a:schemeClr val="tx1"/>
                  </a:solidFill>
                  <a:latin typeface="+mn-lt"/>
                </a:rPr>
                <a:t>Fonte: Questionário aplicado aos alunos </a:t>
              </a:r>
            </a:p>
          </p:txBody>
        </p:sp>
        <p:sp>
          <p:nvSpPr>
            <p:cNvPr id="1063" name="Rectangle 12">
              <a:extLst>
                <a:ext uri="{FF2B5EF4-FFF2-40B4-BE49-F238E27FC236}">
                  <a16:creationId xmlns:a16="http://schemas.microsoft.com/office/drawing/2014/main" id="{2CFAF964-4C87-88DB-C5A7-F8D33C5BE73A}"/>
                </a:ext>
              </a:extLst>
            </p:cNvPr>
            <p:cNvSpPr>
              <a:spLocks noChangeArrowheads="1"/>
            </p:cNvSpPr>
            <p:nvPr/>
          </p:nvSpPr>
          <p:spPr bwMode="auto">
            <a:xfrm>
              <a:off x="22382340" y="27650625"/>
              <a:ext cx="9478963" cy="7712156"/>
            </a:xfrm>
            <a:prstGeom prst="rect">
              <a:avLst/>
            </a:prstGeom>
            <a:noFill/>
            <a:ln w="9525">
              <a:noFill/>
              <a:round/>
              <a:headEnd/>
              <a:tailEnd/>
            </a:ln>
          </p:spPr>
          <p:txBody>
            <a:bodyPr lIns="96840" tIns="48240" rIns="96840" bIns="48240">
              <a:spAutoFit/>
            </a:bodyPr>
            <a:lstStyle/>
            <a:p>
              <a:pPr algn="just" eaLnBrk="1">
                <a:lnSpc>
                  <a:spcPct val="93000"/>
                </a:lnSpc>
                <a:buClr>
                  <a:srgbClr val="000000"/>
                </a:buClr>
                <a:buSzPct val="100000"/>
                <a:buFont typeface="Times New Roman" panose="02020603050405020304" pitchFamily="18" charset="0"/>
                <a:buNone/>
                <a:defRPr/>
              </a:pPr>
              <a:r>
                <a:rPr lang="pt-BR" sz="2800" dirty="0">
                  <a:solidFill>
                    <a:schemeClr val="tx1"/>
                  </a:solidFill>
                  <a:latin typeface="+mn-lt"/>
                </a:rPr>
                <a:t>A pesquisa diagnóstica representou o elemento mais importante para a implantação do PIBID na Licenciatura em Química do IFCE – </a:t>
              </a:r>
              <a:r>
                <a:rPr lang="pt-BR" sz="2800" i="1" dirty="0">
                  <a:solidFill>
                    <a:schemeClr val="tx1"/>
                  </a:solidFill>
                  <a:latin typeface="+mn-lt"/>
                </a:rPr>
                <a:t>Campus</a:t>
              </a:r>
              <a:r>
                <a:rPr lang="pt-BR" sz="2800" dirty="0">
                  <a:solidFill>
                    <a:schemeClr val="tx1"/>
                  </a:solidFill>
                  <a:latin typeface="+mn-lt"/>
                </a:rPr>
                <a:t> Iguatu, visto que, por meio dela, pôde-se verificar que muitas das dificuldades dos alunos pesquisados em compreender conteúdos de Química podem ser solucionadas ou minimizadas por intermédio de aulas práticas, utilização de experimentos e tecnologias, posto que esses recursos auxiliam na compreensão dos temas abordados e em suas aplicações no cotidiano, além de proporcionarem maior facilidade para se efetuar  uma relação entre a teoria e a prática. </a:t>
              </a:r>
            </a:p>
            <a:p>
              <a:pPr algn="just" eaLnBrk="1">
                <a:lnSpc>
                  <a:spcPct val="93000"/>
                </a:lnSpc>
                <a:buClr>
                  <a:srgbClr val="000000"/>
                </a:buClr>
                <a:buSzPct val="100000"/>
                <a:buFont typeface="Times New Roman" panose="02020603050405020304" pitchFamily="18" charset="0"/>
                <a:buNone/>
                <a:defRPr/>
              </a:pPr>
              <a:r>
                <a:rPr lang="pt-BR" sz="2800" dirty="0">
                  <a:solidFill>
                    <a:schemeClr val="tx1"/>
                  </a:solidFill>
                  <a:latin typeface="+mn-lt"/>
                </a:rPr>
                <a:t>Portanto, de posse dessas informações, os bolsistas, certamente, desenvolverão suas atividades docentes com muito mais desenvoltura e estarão aptos para fazerem com que os alunos da educação básica das escolas contempladas consigam perceber a importância dos conteúdos trabalhados e possam atribuir-lhes sentido, o que tornará a aprendizagem mais significativa e, por sua vez, facilitará a atuação desses alunos como futuros profissionais-cidadãos engajados em suas comunidades. </a:t>
              </a:r>
            </a:p>
          </p:txBody>
        </p:sp>
      </p:grpSp>
      <p:pic>
        <p:nvPicPr>
          <p:cNvPr id="3078" name="Imagem 1">
            <a:extLst>
              <a:ext uri="{FF2B5EF4-FFF2-40B4-BE49-F238E27FC236}">
                <a16:creationId xmlns:a16="http://schemas.microsoft.com/office/drawing/2014/main" id="{ED7B07A1-6FC0-A342-C151-AC4C488E6FE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39838" y="971550"/>
            <a:ext cx="11506200"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Imagem 4">
            <a:extLst>
              <a:ext uri="{FF2B5EF4-FFF2-40B4-BE49-F238E27FC236}">
                <a16:creationId xmlns:a16="http://schemas.microsoft.com/office/drawing/2014/main" id="{E7CCD741-1A89-A3EA-C3AB-D6CA35F43D7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084425" y="217488"/>
            <a:ext cx="6030913" cy="483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Imagem 6">
            <a:extLst>
              <a:ext uri="{FF2B5EF4-FFF2-40B4-BE49-F238E27FC236}">
                <a16:creationId xmlns:a16="http://schemas.microsoft.com/office/drawing/2014/main" id="{FA0496A4-26A2-E999-2E89-96F725905386}"/>
              </a:ext>
            </a:extLst>
          </p:cNvPr>
          <p:cNvPicPr>
            <a:picLocks noChangeAspect="1" noChangeArrowheads="1"/>
          </p:cNvPicPr>
          <p:nvPr/>
        </p:nvPicPr>
        <p:blipFill>
          <a:blip r:embed="rId10">
            <a:lum bright="-20000" contrast="40000"/>
            <a:extLst>
              <a:ext uri="{28A0092B-C50C-407E-A947-70E740481C1C}">
                <a14:useLocalDpi xmlns:a14="http://schemas.microsoft.com/office/drawing/2010/main" val="0"/>
              </a:ext>
            </a:extLst>
          </a:blip>
          <a:srcRect/>
          <a:stretch>
            <a:fillRect/>
          </a:stretch>
        </p:blipFill>
        <p:spPr bwMode="auto">
          <a:xfrm>
            <a:off x="24288750" y="19050"/>
            <a:ext cx="6030913" cy="520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sign padrão">
      <a:majorFont>
        <a:latin typeface="tahoma, verdana, arial"/>
        <a:ea typeface=""/>
        <a:cs typeface="Lucida Sans Unicode"/>
      </a:majorFont>
      <a:minorFont>
        <a:latin typeface="Times New Roman"/>
        <a:ea typeface=""/>
        <a:cs typeface="Lucida Sans Unicod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Lucida Sans Unicode"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Lucida Sans Unicode" pitchFamily="34" charset="0"/>
          </a:defRPr>
        </a:defPPr>
      </a:lstStyle>
    </a:lnDef>
  </a:objectDefaults>
  <a:extraClrSchemeLst>
    <a:extraClrScheme>
      <a:clrScheme name="Design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sign padrã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sign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sign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1148</TotalTime>
  <Words>1697</Words>
  <Application>Microsoft Office PowerPoint</Application>
  <PresentationFormat>Personalizar</PresentationFormat>
  <Paragraphs>42</Paragraphs>
  <Slides>1</Slides>
  <Notes>1</Notes>
  <HiddenSlides>0</HiddenSlides>
  <MMClips>0</MMClips>
  <ScaleCrop>false</ScaleCrop>
  <HeadingPairs>
    <vt:vector size="8" baseType="variant">
      <vt:variant>
        <vt:lpstr>Fontes usadas</vt:lpstr>
      </vt:variant>
      <vt:variant>
        <vt:i4>4</vt:i4>
      </vt:variant>
      <vt:variant>
        <vt:lpstr>Tema</vt:lpstr>
      </vt:variant>
      <vt:variant>
        <vt:i4>1</vt:i4>
      </vt:variant>
      <vt:variant>
        <vt:lpstr>Servidores OLE inseridos</vt:lpstr>
      </vt:variant>
      <vt:variant>
        <vt:i4>1</vt:i4>
      </vt:variant>
      <vt:variant>
        <vt:lpstr>Títulos de slides</vt:lpstr>
      </vt:variant>
      <vt:variant>
        <vt:i4>1</vt:i4>
      </vt:variant>
    </vt:vector>
  </HeadingPairs>
  <TitlesOfParts>
    <vt:vector size="7" baseType="lpstr">
      <vt:lpstr>Arial</vt:lpstr>
      <vt:lpstr>Lucida Sans Unicode</vt:lpstr>
      <vt:lpstr>tahoma, verdana, arial</vt:lpstr>
      <vt:lpstr>Times New Roman</vt:lpstr>
      <vt:lpstr>Design padrão</vt:lpstr>
      <vt:lpstr>Gráfico do Microsoft Graph</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InfoSupri</dc:creator>
  <cp:lastModifiedBy>Antonio Nunes Pereira</cp:lastModifiedBy>
  <cp:revision>75</cp:revision>
  <cp:lastPrinted>1601-01-01T00:00:00Z</cp:lastPrinted>
  <dcterms:created xsi:type="dcterms:W3CDTF">1601-01-01T00:00:00Z</dcterms:created>
  <dcterms:modified xsi:type="dcterms:W3CDTF">2023-03-31T11:29:29Z</dcterms:modified>
</cp:coreProperties>
</file>